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93618B-4411-4704-BE03-8BBCF40C72A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9A7B77-06D9-4747-B471-33AB5E526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1%D0%B0%D1%80%D0%B8%D1%81%D1%82%D0%B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открытого мероприятия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«Профессия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b="1" dirty="0" smtClean="0"/>
              <a:t> </a:t>
            </a: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spcBef>
                <a:spcPts val="0"/>
              </a:spcBef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Разработчик: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Жученкова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Рисунок 9" descr="https://avatars.mds.yandex.net/get-zen_doc/135437/pub_5a1822668139baf9ddc14265_5a182d3200b3dd535d911991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8477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Происхождение и древняя история чая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td1.mycdn.me/image?id=874835558514&amp;t=20&amp;plc=WEB&amp;tkn=*MfnJdu7IE5GYc3fDNTNpCP8Agy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1138"/>
            <a:ext cx="7272808" cy="461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139748"/>
            <a:ext cx="82809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Появление чая окутано множеством легенд. По одному из преданий, открытие этого напитка принадлежит прославленному императору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Шэнь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 Божественному Земледельцу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2737-2697 гг. до н. э.), который в китайской традиции также считается богом-покровителем медицины. Однажды, прогуливаясь по своим бескрайним владениям,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Шэнь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долго плутал среди неприступных горных вершин. Истомившись от жажды, он присел отдохнуть возле небольшого деревца, листья которого источали чудесный аромат. Внезапно подул сильный ветер, и с ветви деревца сорвался молодой листочек, который плавно опустился прямо в чашу с чистой родниковой водой. Попробовав получившийся настой, император был восхищён его нежно-зелёным цветом, удивительным вкусом и необычайно приятным ароматом. Сделав всего несколько глотков, он тут же ощутил прилив сил.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такой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Бари́ста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кофевар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специалист по приготовлению кофе (в основном именно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эспрессо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умеющий правильно приготовить кофе (в том числе с использованием искусства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латте-арт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или напитки на его основе и подать посетителю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Бариста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Википедия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 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и где появились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vatars.mds.yandex.net/get-zen_doc/196516/pub_5a1822668139baf9ddc14265_5a182e8b48c85e50009dd589/scale_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1138"/>
            <a:ext cx="65527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55576" y="785017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Италии – на родине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эспрессо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1980 годах работу мастеров увидел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Говард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Шульц, владелец кафе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Starbucks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заснял их процесс приготовления кофе, и, вернувшись в США, внедрил профессию в своих кофейнях. В США и Италии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бариста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работают не только с кофе, но и с алкогольными напитками, они могут выполнять функцию барменов, а часто являются и владельцами кофейни. В России же их работа связана исключительно с кофе.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входит в обязанности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Хороший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варит не только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эспрессо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владеет тонкостями приготовления более 40 разновидностей кофе. Ему нужно знать особенности и характеристики смесей и сортов: регионы выращивания, виды обжарки, аромат, вкус; уметь подбирать помол, давление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кофемашины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температуру воды, скорость прохождения кипятка через смесь, степень трамбовки, количество кофейного порошка на порцию.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также делают рисунки на пенке из молока – это искусство называется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латте-арт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Кроме этого, нужно уметь сервировать и подавать напиток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zen_doc/98986/pub_5a1822668139baf9ddc14265_5a182dda48c85e50009dd585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80648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Приготовление кофе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vatars.mds.yandex.net/get-zen_doc/100325/pub_5a1822668139baf9ddc14265_5a182e478139baf9ddc1427a/scale_1200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44625"/>
            <a:ext cx="3816423" cy="49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865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одну чашку требуется 6-7 граммов кофе. Порошок трамбуется специальным приспособлением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вставляют в машину,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сразу включает горячую воду, подставив под носик чашку. Она, кстати, тоже должна быть прогретой, чтобы вкус напитка полностью раскрылся.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https://avatars.mds.yandex.net/get-zen_doc/40170/pub_5a1822668139baf9ddc14265_5a18321248c85e50009dd59a/scale_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122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442387"/>
          </a:xfrm>
        </p:spPr>
        <p:txBody>
          <a:bodyPr/>
          <a:lstStyle/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Европейская и американская ассоциации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Спешиалти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кофе ежегодно проводят чемпионаты между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бариста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разных уголков мира. Первое такое соревнование состоялось в 2000 году в Монте-Карло, в нем приняло участие 14 стран. Сейчас в кофейных соревнованиях участвуют от 30 до 50 государств.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Рисунок 3" descr="https://avatars.mds.yandex.net/get-zen_doc/99845/pub_5a1822668139baf9ddc14265_5a182fa648c85e50009dd58f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6247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происхождения кофе.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bs.twimg.com/media/CrWJ_yhXYAA1PDY.jpg:lar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1138"/>
            <a:ext cx="73448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12845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Происхождение кофейного растения и его случайное до сих пор окутано легендой. Доподлинно неизвестно, узнали ли это растение в Гомеровские времена или первым его качества оценил Мухаммед; также неизвестно, был ли укрепляющий напиток, смутно описываемый Авиценной кофе или это описываемые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Калди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стимулирующие вещества содержащие кофеин. Однажды, козий пастух одной Эфиопской горной страны заметил, что его козы необычно возбуждены после поедания плодов растения, известного нам сегодня как кофейное дерево. Мнение, с которым все историки соглашаются - это место рождения кофе: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Абиссинианский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регион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Каффь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Кофейные зерна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wallbox.ru/wallpapers/main/201238/eda-c8b030721e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30" y="14811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происхождения какао.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vatars.mds.yandex.net/get-pdb/1748217/5977ffe7-004f-4ef0-b860-4ce0beb65a5f/s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48872" cy="481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23000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происхождения какао хранит в себе множество тайн и насчитывает более трех тысячелетий. Первыми, кто стал использовать какао-бобы для приготовления напитка, были индейские народы Южной Америки и Мексики - майя и ацтеки. Зерна какао они считали священными и почитали их, как «пищу богов». Перемолотые какао-бобы использовались для приготовления терпкого пряного напитка, который по вкусу отличался от известного нам какао. Он был доступен только избранным и использовался для проведения религиозных обрядов и ритуалов.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1519 году испанские конкистадоры завоевали Мексику и покорили ацтеков. В сокровищницах последнего вождя ацтеков Монтесумы II испанцы обнаружили «коричневое золото», собранное правителем в качестве налогов. Однако, первым, кто действительно оценил по достоинству зерна какао, был Христофор Колумб.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Порошок какао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dietsmarket.ru/upload/wysiwyg/7c6e5f0012f94d1f729f83a62df1748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920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происхождения шоколада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avatars.mds.yandex.net/get-pdb/33827/d15b3444-a18f-4945-a1d4-bbc3554b85d2/ori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168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198440"/>
            <a:ext cx="82089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опадание шоколада в Европу связано с именем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Ернана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Кортеса. Именно его ацтеки приняли за бога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Кецалькоатля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он-то и смог завоевать расположение этой народности. Кортес быстро понял, что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чоколатль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принесет ему славу в Испании, поэтому он нагрузил целое судно какао-бобами. Испанцы же приблизились к открытию современного шоколада, который так любим нами. Они добавили к напитку корицу, сахар, а также орехи, а вот использование перца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начали избегать. При этом шоколад принято было употреблять в горячем виде. Таким образом, шоколад стал известен далеко за пределами страны и пользовался несметной популярностью. А когда в 1700 году англичане додумались добавлять в смесь молоко, он приобрел современный вкус. С тех пор начали зарождаться специальные шоколадные дома, где можно было отведать и плиточный шоколад.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</TotalTime>
  <Words>738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Методическая разработка открытого мероприятия  «Профессия бариста»  </vt:lpstr>
      <vt:lpstr>История происхождения кофе.</vt:lpstr>
      <vt:lpstr>Слайд 3</vt:lpstr>
      <vt:lpstr>Кофейные зерна</vt:lpstr>
      <vt:lpstr>История происхождения какао. </vt:lpstr>
      <vt:lpstr>Слайд 6</vt:lpstr>
      <vt:lpstr>Порошок какао</vt:lpstr>
      <vt:lpstr>  История происхождения шоколада </vt:lpstr>
      <vt:lpstr>Слайд 9</vt:lpstr>
      <vt:lpstr>  Происхождение и древняя история чая </vt:lpstr>
      <vt:lpstr>Слайд 11</vt:lpstr>
      <vt:lpstr>Кто такой бариста ?</vt:lpstr>
      <vt:lpstr>Как и где появились бариста? </vt:lpstr>
      <vt:lpstr>Слайд 14</vt:lpstr>
      <vt:lpstr> Что входит в обязанности бариста? </vt:lpstr>
      <vt:lpstr>Слайд 16</vt:lpstr>
      <vt:lpstr>Приготовление кофе</vt:lpstr>
      <vt:lpstr> Соревнования бариста </vt:lpstr>
      <vt:lpstr>  Европейская и американская ассоциации Спешиалти кофе ежегодно проводят чемпионаты между бариста из разных уголков мира. Первое такое соревнование состоялось в 2000 году в Монте-Карло, в нем приняло участие 14 стран. Сейчас в кофейных соревнованиях участвуют от 30 до 50 государств.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открытого мероприятия  «Профессия бариста»</dc:title>
  <dc:creator>Пользователь Windows</dc:creator>
  <cp:lastModifiedBy>Пользователь Windows</cp:lastModifiedBy>
  <cp:revision>10</cp:revision>
  <dcterms:created xsi:type="dcterms:W3CDTF">2019-12-05T09:56:15Z</dcterms:created>
  <dcterms:modified xsi:type="dcterms:W3CDTF">2021-03-25T12:54:22Z</dcterms:modified>
</cp:coreProperties>
</file>