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4" r:id="rId2"/>
    <p:sldId id="293" r:id="rId3"/>
    <p:sldId id="285" r:id="rId4"/>
    <p:sldId id="294" r:id="rId5"/>
    <p:sldId id="290" r:id="rId6"/>
    <p:sldId id="295" r:id="rId7"/>
    <p:sldId id="296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E5E7B-AF6B-ED46-9181-CB32C06145F1}" v="3" dt="2020-05-06T12:13:52.946"/>
    <p1510:client id="{0B8BD9FD-CCDF-4C44-4546-24E79C1B29ED}" v="548" dt="2020-05-27T09:52:51.739"/>
    <p1510:client id="{14085161-AB1E-D581-2EFC-DC5B3BE66E1C}" v="1643" dt="2020-05-07T18:02:04.247"/>
    <p1510:client id="{5AFF4A59-2CA9-2201-93C0-8A8504CF8E29}" v="721" dt="2020-05-11T10:26:02.658"/>
    <p1510:client id="{A5537FA1-DC59-0289-42BA-5049DC793923}" v="10" dt="2020-05-11T05:57:09.935"/>
    <p1510:client id="{D37F69E0-7DE2-AAAA-583B-267501144187}" v="553" dt="2020-05-26T10:17:21.993"/>
    <p1510:client id="{DBCCC032-E5B7-EABA-D887-4D0EB586342D}" v="417" dt="2020-04-28T14:07:52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FB1A5-4D95-45E5-ABE1-4C3AB0241B0D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FE03-3E57-4CDA-8A40-D4B1A70970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7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1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8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6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9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6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3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8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7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7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8C14-6D63-4E15-87B4-69C01A3797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7C9FB-5D05-4E0A-8CCB-32D4631238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1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m.ua/p257843934-ikona-bogomater-eleusa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835D7-6137-4B8E-9700-8F40BA9C0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567" y="1488255"/>
            <a:ext cx="7772400" cy="1094785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+mj-lt"/>
                <a:cs typeface="+mj-lt"/>
              </a:rPr>
              <a:t>Симон Ушаков – Спас Нерукотворный.</a:t>
            </a:r>
            <a:endParaRPr lang="ru-RU" sz="2800" b="1" dirty="0">
              <a:latin typeface="Times New Roman"/>
              <a:cs typeface="Times New Roman"/>
            </a:endParaRPr>
          </a:p>
          <a:p>
            <a:endParaRPr lang="ru-RU" sz="2800" b="1" dirty="0">
              <a:latin typeface="Times New Roman"/>
              <a:ea typeface="+mj-lt"/>
              <a:cs typeface="+mj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A5CAB1-B6E9-4CCA-80AB-C1EBCAB07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7345" y="3889086"/>
            <a:ext cx="3511640" cy="155381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Выполнила: студентка 2 курса</a:t>
            </a:r>
            <a:endParaRPr lang="ru-RU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группы Ю-268</a:t>
            </a:r>
            <a:endParaRPr lang="ru-RU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Калимуллина Е. А.</a:t>
            </a:r>
            <a:endParaRPr lang="ru-RU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Проверила: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Перонкова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 Е. Б.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ru-RU" dirty="0">
              <a:ea typeface="+mn-lt"/>
              <a:cs typeface="+mn-lt"/>
            </a:endParaRPr>
          </a:p>
          <a:p>
            <a:endParaRPr lang="ru-RU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B5090B-D1BE-42D8-8133-F8636DCB3F5B}"/>
              </a:ext>
            </a:extLst>
          </p:cNvPr>
          <p:cNvSpPr txBox="1"/>
          <p:nvPr/>
        </p:nvSpPr>
        <p:spPr>
          <a:xfrm>
            <a:off x="3200400" y="538700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>
                <a:latin typeface="Times New Roman"/>
                <a:cs typeface="Segoe UI"/>
              </a:rPr>
              <a:t>г. Новый Уренгой​</a:t>
            </a:r>
          </a:p>
          <a:p>
            <a:pPr algn="ctr"/>
            <a:r>
              <a:rPr lang="ru-RU">
                <a:latin typeface="Times New Roman"/>
                <a:cs typeface="Segoe UI"/>
              </a:rPr>
              <a:t>2020 г.​</a:t>
            </a:r>
          </a:p>
        </p:txBody>
      </p:sp>
    </p:spTree>
    <p:extLst>
      <p:ext uri="{BB962C8B-B14F-4D97-AF65-F5344CB8AC3E}">
        <p14:creationId xmlns:p14="http://schemas.microsoft.com/office/powerpoint/2010/main" val="384556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59691-D9CE-49D8-8CDA-E9A83342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405" y="0"/>
            <a:ext cx="6722238" cy="1236020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sz="3600" b="1" dirty="0">
              <a:latin typeface="Times New Roman"/>
              <a:cs typeface="Times New Roman"/>
            </a:endParaRPr>
          </a:p>
          <a:p>
            <a:r>
              <a:rPr lang="ru-RU" sz="3200" b="1" dirty="0">
                <a:latin typeface="Times New Roman"/>
                <a:cs typeface="Calibri"/>
              </a:rPr>
              <a:t>Биография Симона Ушакова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CF8ED8-BDFB-4CFC-BE88-189638BDF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7491" y="1409223"/>
            <a:ext cx="5899867" cy="426579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 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 Ушаков один из немногих русских иконописцев XVII века, чью биографию можно узнать по реальным историческим документам. Родился Симон Ушаков в 1626 году в Москве.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Из синодика — специального церковного списка умерших — известны имена его родителей, жены и детей.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Мать художника звали Марией,</a:t>
            </a:r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отца звали Феодор (в схиме принял имя Филарет),  а супругу — Февронией. У Ушакова было двое детей: дочь Евфимия и сын Петр. </a:t>
            </a:r>
          </a:p>
        </p:txBody>
      </p:sp>
      <p:pic>
        <p:nvPicPr>
          <p:cNvPr id="1026" name="Picture 2" descr="Ушаков Симон Федорович — биография художника, личная жизнь, картины">
            <a:extLst>
              <a:ext uri="{FF2B5EF4-FFF2-40B4-BE49-F238E27FC236}">
                <a16:creationId xmlns:a16="http://schemas.microsoft.com/office/drawing/2014/main" id="{E5F8C398-5788-42B3-8261-F4139482E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57" y="1746304"/>
            <a:ext cx="2819967" cy="352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3A2102-118F-45BA-96B1-2281C346CA6D}"/>
              </a:ext>
            </a:extLst>
          </p:cNvPr>
          <p:cNvSpPr/>
          <p:nvPr/>
        </p:nvSpPr>
        <p:spPr>
          <a:xfrm>
            <a:off x="66642" y="5448777"/>
            <a:ext cx="3645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 Ушаков.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Князь М.В. Скопин-Шуйский.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Вторая половина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478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30CBD-C574-4B3E-BEB9-5EEBA119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71" y="352344"/>
            <a:ext cx="6820619" cy="1143000"/>
          </a:xfrm>
        </p:spPr>
        <p:txBody>
          <a:bodyPr>
            <a:normAutofit fontScale="90000"/>
          </a:bodyPr>
          <a:lstStyle/>
          <a:p>
            <a:br>
              <a:rPr lang="ru-RU" sz="2800" b="1" dirty="0">
                <a:latin typeface="Times New Roman"/>
                <a:ea typeface="+mj-lt"/>
                <a:cs typeface="+mj-lt"/>
              </a:rPr>
            </a:br>
            <a:br>
              <a:rPr lang="ru-RU" sz="3200" b="1" dirty="0">
                <a:latin typeface="Times New Roman"/>
                <a:ea typeface="+mj-lt"/>
                <a:cs typeface="+mj-lt"/>
              </a:rPr>
            </a:br>
            <a:r>
              <a:rPr lang="ru-RU" sz="3200" b="1" dirty="0">
                <a:latin typeface="Times New Roman"/>
                <a:ea typeface="+mj-lt"/>
                <a:cs typeface="+mj-lt"/>
              </a:rPr>
              <a:t>Биография Симона Ушакова</a:t>
            </a:r>
            <a:endParaRPr lang="ru-RU" sz="3200" b="1" dirty="0">
              <a:latin typeface="Times New Roman"/>
              <a:ea typeface="+mj-lt"/>
              <a:cs typeface="Times New Roman"/>
            </a:endParaRPr>
          </a:p>
          <a:p>
            <a:endParaRPr lang="ru-RU" sz="3600" b="1" dirty="0">
              <a:latin typeface="Times New Roman"/>
              <a:ea typeface="+mj-lt"/>
              <a:cs typeface="+mj-lt"/>
            </a:endParaRPr>
          </a:p>
          <a:p>
            <a:endParaRPr lang="ru-RU" dirty="0">
              <a:cs typeface="Calibri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C6E9E-C683-4825-B6DE-8718F679E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24" y="1905965"/>
            <a:ext cx="8229600" cy="380673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Известно, что он происходил из московских дворян, а среди родственников будущего иконописца были представители духовенства.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Не исключено также, что двое его дядей со стороны отца также приняли схиму под именами Савватия и Сергия. Схимники Филарет, Савватий и Сергий, скорее всего, приняли постриг в московском Знаменском монастыре, поскольку они, а также сам Симон Ушаков, умерший в 1686 году, были захоронены в этой обители.</a:t>
            </a:r>
          </a:p>
          <a:p>
            <a:pPr marL="0" indent="0" algn="just">
              <a:buNone/>
            </a:pPr>
            <a:endParaRPr lang="ru-RU" b="1" dirty="0">
              <a:latin typeface="Times New Roman"/>
              <a:cs typeface="Calibri"/>
            </a:endParaRPr>
          </a:p>
          <a:p>
            <a:pPr algn="just">
              <a:spcAft>
                <a:spcPct val="0"/>
              </a:spcAft>
            </a:pPr>
            <a:endParaRPr lang="ru-RU" dirty="0">
              <a:latin typeface="Times New Roman"/>
              <a:ea typeface="+mn-lt"/>
              <a:cs typeface="+mn-lt"/>
            </a:endParaRPr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01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EB852-EA7A-46F6-A2C7-7E3B33C13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818" y="0"/>
            <a:ext cx="7846235" cy="1143000"/>
          </a:xfrm>
        </p:spPr>
        <p:txBody>
          <a:bodyPr>
            <a:normAutofit/>
          </a:bodyPr>
          <a:lstStyle/>
          <a:p>
            <a:br>
              <a:rPr lang="ru-RU" sz="3200" dirty="0">
                <a:ea typeface="+mj-lt"/>
                <a:cs typeface="+mj-lt"/>
              </a:rPr>
            </a:br>
            <a:r>
              <a:rPr lang="ru-RU" sz="3200" b="1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Творческий путь Симона Ушакова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0C9043-FA54-4916-BB58-BD14411BE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3967" y="1634619"/>
            <a:ext cx="5514680" cy="400261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Ушаков начал учиться рисованию еще в детстве и рано стал известен. Уже в 1648 году, в 22 года, ему присвоили звание «царского жалованного иконописца», на которое обычно претендовали опытные мастера, исполнители государственных заказов. 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Симон Ушаков работал в Серебряной и Золотой палатах при Оружейном приказе «знаменщиком» — создавал рисунки для серебряных и золотых изделий, церковной утвари, расписывал знамена и полотна, чертил планы и карты. </a:t>
            </a:r>
          </a:p>
          <a:p>
            <a:pPr marL="0" indent="0" algn="just">
              <a:buNone/>
            </a:pPr>
            <a:endParaRPr lang="ru-RU" b="1" dirty="0">
              <a:latin typeface="Times New Roman"/>
              <a:cs typeface="Calibri"/>
            </a:endParaRPr>
          </a:p>
        </p:txBody>
      </p:sp>
      <p:pic>
        <p:nvPicPr>
          <p:cNvPr id="2054" name="Picture 6" descr="Икона Богоматерь Елеуса Киккская. (1668 г. Симон Ушаков), цена 790 ...">
            <a:extLst>
              <a:ext uri="{FF2B5EF4-FFF2-40B4-BE49-F238E27FC236}">
                <a16:creationId xmlns:a16="http://schemas.microsoft.com/office/drawing/2014/main" id="{98EEB982-0684-4AE6-B167-EAC764C63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38" y="1427694"/>
            <a:ext cx="2342159" cy="400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C1F6CD-A9C6-4B80-B6FE-D036986736E1}"/>
              </a:ext>
            </a:extLst>
          </p:cNvPr>
          <p:cNvSpPr/>
          <p:nvPr/>
        </p:nvSpPr>
        <p:spPr>
          <a:xfrm>
            <a:off x="262814" y="4891696"/>
            <a:ext cx="31025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>
                <a:solidFill>
                  <a:srgbClr val="F1F3F4"/>
                </a:solidFill>
                <a:latin typeface="Roboto"/>
                <a:hlinkClick r:id="rId3"/>
              </a:rPr>
            </a:br>
            <a:endParaRPr lang="ru-RU" dirty="0">
              <a:solidFill>
                <a:srgbClr val="F1F3F4"/>
              </a:solidFill>
              <a:latin typeface="Roboto"/>
              <a:hlinkClick r:id="rId3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 Ушаков.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Икона Богоматерь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Елеуса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Киккская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1668 г.</a:t>
            </a:r>
            <a:endParaRPr lang="ru-RU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7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21D8-6E85-4997-A82B-4BA90AF5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119" y="0"/>
            <a:ext cx="7538025" cy="8732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endParaRPr lang="ru-RU" sz="2800" dirty="0">
              <a:latin typeface="Times New Roman"/>
              <a:cs typeface="Times New Roman"/>
            </a:endParaRPr>
          </a:p>
          <a:p>
            <a:pPr algn="l">
              <a:spcAft>
                <a:spcPct val="0"/>
              </a:spcAft>
            </a:pPr>
            <a:r>
              <a:rPr lang="ru-RU" sz="3200" b="1" dirty="0">
                <a:latin typeface="Times New Roman"/>
                <a:cs typeface="Times New Roman"/>
              </a:rPr>
              <a:t>Творческий путь Симона Ушакова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F33344-A13A-4B5D-BC6E-A0E76D14B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18673"/>
            <a:ext cx="8782282" cy="407473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первых лет самостоятельного творчества Симон Ушаков проявил интерес к изображению человеческого лица. Излюбленной темой становится Спас Нерукотворный (например, иконы «Христос Эммануил», 1668, «Спас Нерукотворный», 1678). </a:t>
            </a:r>
          </a:p>
          <a:p>
            <a:pPr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Настойчиво повторяя эту тему, живописец стремился избавиться от условных канонов иконописного изображения и добиться телесного цвета лица, сдержанной, но отчетливо выраженной объемности построения и почти классической правильности черт. </a:t>
            </a:r>
            <a:endParaRPr lang="ru-RU" sz="2600" dirty="0">
              <a:latin typeface="Times New Roman"/>
              <a:ea typeface="+mn-lt"/>
              <a:cs typeface="+mn-lt"/>
            </a:endParaRPr>
          </a:p>
          <a:p>
            <a:pPr>
              <a:buNone/>
            </a:pPr>
            <a:endParaRPr lang="ru-RU" sz="2400" dirty="0">
              <a:latin typeface="Calibri"/>
              <a:cs typeface="Calibri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000" dirty="0">
                <a:latin typeface="Times New Roman"/>
                <a:cs typeface="Times New Roman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15956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AB921-DFEC-4A07-A43C-AFB3CC3A2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45" y="331433"/>
            <a:ext cx="6110677" cy="658381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 Нерукотворный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155BE-BD8C-47C5-910F-413FF64F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493" y="1125521"/>
            <a:ext cx="5175507" cy="46069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Икона Спас Нерукотворный была написана Симоном Ушаковым специально для церкви Троицы. Расписан храм был в период с 1628 по 1653 годы.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Внизу можно даже увидеть надпись, которая свидетельствует об авторстве именно Ушакова.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 и надписи произошло в 19 веке.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Это самое ранее изображение Спаса, которое дошло до нашего времени. Уже здесь можно увидеть характерные приемы, предопределившие все творчество этого живописца. На иконе черты лика переданы максимально натурально. </a:t>
            </a:r>
          </a:p>
          <a:p>
            <a:pPr marL="0" indent="0">
              <a:buNone/>
            </a:pPr>
            <a:endParaRPr lang="ru-RU" sz="2400" dirty="0">
              <a:latin typeface="Times New Roman"/>
              <a:cs typeface="Calibri"/>
            </a:endParaRPr>
          </a:p>
          <a:p>
            <a:endParaRPr lang="ru-RU" dirty="0">
              <a:cs typeface="Calibri"/>
            </a:endParaRPr>
          </a:p>
        </p:txBody>
      </p:sp>
      <p:pic>
        <p:nvPicPr>
          <p:cNvPr id="3076" name="Picture 4" descr="Русские иконописцы : Симон Ушаков">
            <a:extLst>
              <a:ext uri="{FF2B5EF4-FFF2-40B4-BE49-F238E27FC236}">
                <a16:creationId xmlns:a16="http://schemas.microsoft.com/office/drawing/2014/main" id="{61644F4C-E79A-469B-9904-6701E847B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80" y="1291473"/>
            <a:ext cx="3346516" cy="393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A17006-0E94-4BAD-9D90-27D7E9076003}"/>
              </a:ext>
            </a:extLst>
          </p:cNvPr>
          <p:cNvSpPr/>
          <p:nvPr/>
        </p:nvSpPr>
        <p:spPr>
          <a:xfrm>
            <a:off x="160257" y="5270566"/>
            <a:ext cx="5382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 Ушаков.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 Нерукотворный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1673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5883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35A58-3959-4C09-95F9-4E5D8352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923" y="495446"/>
            <a:ext cx="3017866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latin typeface="Times New Roman"/>
                <a:cs typeface="Times New Roman"/>
              </a:rPr>
              <a:t>Заключение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AE358E-21B0-4E73-B7FA-ABE44DA8C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" y="1705710"/>
            <a:ext cx="8797552" cy="456257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/>
                <a:ea typeface="+mn-lt"/>
                <a:cs typeface="+mn-lt"/>
              </a:rPr>
              <a:t>   </a:t>
            </a:r>
            <a:r>
              <a:rPr lang="ru-RU" dirty="0"/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 Ушаков стремился создавать живопись ясную, светлую, ибо помнил, что Бог есть Свет, а икона есть окно в мир Божьего Царства, в котором нет уныния и печали. Ему казались тесными рамки канона, и он создавал свой собственный стиль. При этом за человеческим образом Христа он видит и Его божественную ипостась, и потому помещает в нимбе Христа греческие буквы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όωN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значит «Сущий» (обозначение в иконографии Единосущие Сына и Отца). </a:t>
            </a:r>
          </a:p>
          <a:p>
            <a:pPr marL="0" indent="0" algn="just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Просто в переломном XVII столетии русская культура встала перед вопросом: «Что есть человек?» и лучшие умы, к которым без сомнения принадлежал Симон Ушаков, искала ответ на этот вопрос, внимательно вглядываясь в лик Христа.</a:t>
            </a:r>
          </a:p>
          <a:p>
            <a:pPr marL="0" indent="0">
              <a:buNone/>
            </a:pPr>
            <a:endParaRPr lang="ru-RU" sz="28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81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ctrTitle"/>
          </p:nvPr>
        </p:nvSpPr>
        <p:spPr>
          <a:xfrm>
            <a:off x="884851" y="251967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>
                <a:latin typeface="Times New Roman"/>
                <a:cs typeface="Times New Roman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98028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616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Times New Roman</vt:lpstr>
      <vt:lpstr>Тема Office</vt:lpstr>
      <vt:lpstr>Симон Ушаков – Спас Нерукотворный. </vt:lpstr>
      <vt:lpstr> Биография Симона Ушакова</vt:lpstr>
      <vt:lpstr>  Биография Симона Ушакова  </vt:lpstr>
      <vt:lpstr> Творческий путь Симона Ушакова</vt:lpstr>
      <vt:lpstr> Творческий путь Симона Ушакова</vt:lpstr>
      <vt:lpstr>Спас Нерукотворный</vt:lpstr>
      <vt:lpstr>Заключение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системы управления контингентом студентов</dc:title>
  <dc:creator>@HOME</dc:creator>
  <cp:lastModifiedBy>Екатерина Калимуллина</cp:lastModifiedBy>
  <cp:revision>515</cp:revision>
  <cp:lastPrinted>2016-01-27T05:14:57Z</cp:lastPrinted>
  <dcterms:created xsi:type="dcterms:W3CDTF">2015-12-10T06:26:47Z</dcterms:created>
  <dcterms:modified xsi:type="dcterms:W3CDTF">2020-05-31T12:01:44Z</dcterms:modified>
</cp:coreProperties>
</file>