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69" r:id="rId1"/>
    <p:sldMasterId id="2147485183" r:id="rId2"/>
    <p:sldMasterId id="2147485196" r:id="rId3"/>
  </p:sldMasterIdLst>
  <p:sldIdLst>
    <p:sldId id="256" r:id="rId4"/>
    <p:sldId id="257" r:id="rId5"/>
    <p:sldId id="279" r:id="rId6"/>
    <p:sldId id="261" r:id="rId7"/>
    <p:sldId id="262" r:id="rId8"/>
    <p:sldId id="263" r:id="rId9"/>
    <p:sldId id="264" r:id="rId10"/>
    <p:sldId id="266" r:id="rId11"/>
    <p:sldId id="280" r:id="rId12"/>
    <p:sldId id="281" r:id="rId13"/>
    <p:sldId id="282" r:id="rId14"/>
    <p:sldId id="283" r:id="rId15"/>
    <p:sldId id="284" r:id="rId16"/>
    <p:sldId id="260" r:id="rId17"/>
    <p:sldId id="26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1E"/>
    <a:srgbClr val="00FF00"/>
    <a:srgbClr val="000000"/>
    <a:srgbClr val="2A1DCF"/>
    <a:srgbClr val="FF9933"/>
    <a:srgbClr val="FFFFFF"/>
    <a:srgbClr val="FF99FF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93" autoAdjust="0"/>
    <p:restoredTop sz="99642" autoAdjust="0"/>
  </p:normalViewPr>
  <p:slideViewPr>
    <p:cSldViewPr>
      <p:cViewPr>
        <p:scale>
          <a:sx n="80" d="100"/>
          <a:sy n="80" d="100"/>
        </p:scale>
        <p:origin x="-852" y="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A6F27-3EB7-43E6-AFA0-EE80F13952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B75AE7-4AA2-4E19-B909-7A0B0D524B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8C2FE-21ED-49A7-89F4-7A9AA0570C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5B299-B3C1-43B4-8261-05AFC6035C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166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B5BB3-53EA-4E6C-BC8F-782D99308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317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602BB-5044-4B0C-8E45-6EDEC03F00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F08CD8-7890-4BE2-87B0-D02EEFEEAA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CBED1-74F7-4A99-AC78-FFF14DE225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1E9D6-3F77-4BCE-B5C8-AFA93A252C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2B19B-7F23-4A24-A639-3599871B7D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36B13-9E2D-46B9-8AB1-834E88D0A8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F691D-4DDB-47BD-9416-9F0C1E377C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1B9150-E955-41AE-9A30-55C02B101E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A30F48-4E61-4098-A80E-1421AD0180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A61CC-0E1E-46AE-B183-CBF448F913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CE5F9-E37D-456A-911E-77AB0DFFCE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42B639-49F5-456F-BFFD-211DBBE394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B0B6E-FB06-43C3-8FDA-01580EC22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3634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F2791-A300-415B-BF60-CD12286CB0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ECEA0-7FA6-4580-9B71-7ECE3C4BB1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79B86-230A-4232-AE2E-BAD3357EEF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437A2C-1418-4F7A-A60D-2D4D03329B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0DAD4-F2AA-42D2-9A50-86683FE4CC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C8256-D4BB-41E9-AF4D-16FE570A7D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EB5624-B044-48F0-8AB7-73ADC506EF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79C6-41C6-477E-91B0-F4CAC0F3F4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D82CC-971A-44DD-9E51-0BAE479C7B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364F24-6B54-4BDC-9C7A-1CD50F156D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F6C21-0B11-46E6-857E-EC8BA9DD16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766C3-4096-473A-8A8A-B2A0BAB534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D54DA-D014-4A34-978E-B05A8CA25A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B4401E-8B1F-456D-9E18-C783DF6671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26D29-F421-4B98-A40D-DB04AAB318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17F558-FBE1-4F1B-8741-283121CBC3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2BE9B0-D323-4A99-899A-0F1D23843D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5E879-3288-4D80-A746-BB169F75C0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E3C6CAD-2C4F-42E0-B5E9-C4C08FC7A4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70" r:id="rId1"/>
    <p:sldLayoutId id="2147485171" r:id="rId2"/>
    <p:sldLayoutId id="2147485172" r:id="rId3"/>
    <p:sldLayoutId id="2147485173" r:id="rId4"/>
    <p:sldLayoutId id="2147485174" r:id="rId5"/>
    <p:sldLayoutId id="2147485175" r:id="rId6"/>
    <p:sldLayoutId id="2147485176" r:id="rId7"/>
    <p:sldLayoutId id="2147485177" r:id="rId8"/>
    <p:sldLayoutId id="2147485178" r:id="rId9"/>
    <p:sldLayoutId id="2147485179" r:id="rId10"/>
    <p:sldLayoutId id="2147485180" r:id="rId11"/>
    <p:sldLayoutId id="2147485181" r:id="rId12"/>
    <p:sldLayoutId id="214748518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F6FE638-D968-45FC-9B30-F0DCC78A3B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84" r:id="rId1"/>
    <p:sldLayoutId id="2147485185" r:id="rId2"/>
    <p:sldLayoutId id="2147485186" r:id="rId3"/>
    <p:sldLayoutId id="2147485187" r:id="rId4"/>
    <p:sldLayoutId id="2147485188" r:id="rId5"/>
    <p:sldLayoutId id="2147485189" r:id="rId6"/>
    <p:sldLayoutId id="2147485190" r:id="rId7"/>
    <p:sldLayoutId id="2147485191" r:id="rId8"/>
    <p:sldLayoutId id="2147485192" r:id="rId9"/>
    <p:sldLayoutId id="2147485193" r:id="rId10"/>
    <p:sldLayoutId id="2147485194" r:id="rId11"/>
    <p:sldLayoutId id="214748519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F6FE638-D968-45FC-9B30-F0DCC78A3B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97" r:id="rId1"/>
    <p:sldLayoutId id="2147485198" r:id="rId2"/>
    <p:sldLayoutId id="2147485199" r:id="rId3"/>
    <p:sldLayoutId id="2147485200" r:id="rId4"/>
    <p:sldLayoutId id="2147485201" r:id="rId5"/>
    <p:sldLayoutId id="2147485202" r:id="rId6"/>
    <p:sldLayoutId id="2147485203" r:id="rId7"/>
    <p:sldLayoutId id="2147485204" r:id="rId8"/>
    <p:sldLayoutId id="2147485205" r:id="rId9"/>
    <p:sldLayoutId id="2147485206" r:id="rId10"/>
    <p:sldLayoutId id="21474852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D:\Анимашки\nabor_fonov_12\№1My_new_fons_next 100\1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40253" cy="68580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484784"/>
            <a:ext cx="7160840" cy="2160240"/>
          </a:xfrm>
          <a:noFill/>
        </p:spPr>
        <p:style>
          <a:lnRef idx="0">
            <a:schemeClr val="accent2"/>
          </a:lnRef>
          <a:fillRef idx="1002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  <a:normAutofit/>
            <a:sp3d extrusionH="57150">
              <a:bevelT w="38100" h="38100" prst="slope"/>
            </a:sp3d>
          </a:bodyPr>
          <a:lstStyle/>
          <a:p>
            <a:pPr algn="ctr">
              <a:defRPr/>
            </a:pPr>
            <a:r>
              <a:rPr lang="ru-RU" b="1" dirty="0" err="1" smtClean="0">
                <a:solidFill>
                  <a:srgbClr val="C00000"/>
                </a:solidFill>
                <a:latin typeface="Monotype Corsiva" pitchFamily="66" charset="0"/>
              </a:rPr>
              <a:t>Практико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– </a:t>
            </a:r>
            <a:r>
              <a:rPr lang="ru-RU" b="1" dirty="0" err="1" smtClean="0">
                <a:solidFill>
                  <a:srgbClr val="C00000"/>
                </a:solidFill>
                <a:latin typeface="Monotype Corsiva" pitchFamily="66" charset="0"/>
              </a:rPr>
              <a:t>ориентированнный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социально – значимый </a:t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проект 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4211960" y="4149080"/>
            <a:ext cx="46085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Авторы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проекта: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Волкова Ангелина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Артёмова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Анастасия, Казакова Ульяна, студенты 2 курса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Научный руководитель: 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Лобзова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Юлия Витальевна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2484438" y="404813"/>
            <a:ext cx="496788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ГБПОУ «Кимрский медицинский колледж»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4283968" y="6021288"/>
            <a:ext cx="1439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dirty="0" smtClean="0"/>
              <a:t>2019</a:t>
            </a: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Анимашки\nabor_fonov_12\49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7"/>
            <a:ext cx="7128792" cy="64807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  по реализации проекта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19" name="Объект 2"/>
          <p:cNvSpPr>
            <a:spLocks noGrp="1"/>
          </p:cNvSpPr>
          <p:nvPr>
            <p:ph sz="half" idx="1"/>
          </p:nvPr>
        </p:nvSpPr>
        <p:spPr>
          <a:xfrm>
            <a:off x="0" y="1125538"/>
            <a:ext cx="9144000" cy="5183187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1. Выращивание рассады для благоустройства </a:t>
            </a:r>
            <a:r>
              <a:rPr lang="ru-RU" sz="2400" dirty="0" smtClean="0"/>
              <a:t>территории.</a:t>
            </a:r>
            <a:endParaRPr lang="ru-RU" sz="2400" dirty="0" smtClean="0"/>
          </a:p>
          <a:p>
            <a:endParaRPr lang="ru-RU" sz="2400" dirty="0" smtClean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14500"/>
            <a:ext cx="7920037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Анимашки\nabor_fonov_12\50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1460" cy="6859588"/>
          </a:xfrm>
          <a:prstGeom prst="rect">
            <a:avLst/>
          </a:prstGeom>
          <a:noFill/>
        </p:spPr>
      </p:pic>
      <p:sp>
        <p:nvSpPr>
          <p:cNvPr id="35842" name="Объект 2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237288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2. Акция «Зелёная планета» (посадка деревьев).</a:t>
            </a:r>
          </a:p>
          <a:p>
            <a:endParaRPr lang="ru-RU" dirty="0" smtClean="0"/>
          </a:p>
        </p:txBody>
      </p:sp>
      <p:pic>
        <p:nvPicPr>
          <p:cNvPr id="1026" name="Picture 2" descr="http://www.baskey.ru/wp-content/images_7/posadka_dereve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7777751" cy="54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Анимашки\nabor_fonov_12\25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601"/>
            <a:ext cx="9144000" cy="6905202"/>
          </a:xfrm>
          <a:prstGeom prst="rect">
            <a:avLst/>
          </a:prstGeom>
          <a:noFill/>
        </p:spPr>
      </p:pic>
      <p:sp>
        <p:nvSpPr>
          <p:cNvPr id="36866" name="Объект 2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237288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3.Разбивка цветников.</a:t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47066"/>
            <a:ext cx="7848872" cy="509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Анимашки\nabor_fonov_12\50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825"/>
            <a:ext cx="9144000" cy="6891650"/>
          </a:xfrm>
          <a:prstGeom prst="rect">
            <a:avLst/>
          </a:prstGeom>
          <a:noFill/>
        </p:spPr>
      </p:pic>
      <p:sp>
        <p:nvSpPr>
          <p:cNvPr id="37890" name="Объект 2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237288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4. Благоустройство детских площадок.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99522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Анимашки\nabor_fonov_12\Background nabor_ №9\89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2994" y="116632"/>
            <a:ext cx="9489989" cy="6858000"/>
          </a:xfrm>
          <a:prstGeom prst="rect">
            <a:avLst/>
          </a:prstGeom>
          <a:noFill/>
        </p:spPr>
      </p:pic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Участники проекта: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>
          <a:xfrm>
            <a:off x="1547664" y="1844825"/>
            <a:ext cx="6552728" cy="3744416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itchFamily="34" charset="0"/>
              </a:rPr>
              <a:t>Студенты колледжа</a:t>
            </a:r>
            <a:endParaRPr lang="ru-RU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Franklin Gothic Medium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itchFamily="34" charset="0"/>
              </a:rPr>
              <a:t>Педагоги и работники </a:t>
            </a: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itchFamily="34" charset="0"/>
              </a:rPr>
              <a:t>колледжа</a:t>
            </a:r>
            <a:endParaRPr lang="ru-RU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Franklin Gothic Medium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itchFamily="34" charset="0"/>
              </a:rPr>
              <a:t>Общественность</a:t>
            </a:r>
            <a:endParaRPr lang="ru-RU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Franklin Gothic Medium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4" grpId="0"/>
      <p:bldP spid="19763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Анимашки\nabor_fonov_12\5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25903"/>
          </a:xfrm>
          <a:prstGeom prst="rect">
            <a:avLst/>
          </a:prstGeom>
          <a:noFill/>
        </p:spPr>
      </p:pic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0"/>
            <a:ext cx="6550496" cy="146208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dirty="0" smtClean="0"/>
              <a:t>Ожидаемые результаты             </a:t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27545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988840"/>
            <a:ext cx="8204448" cy="41148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000" dirty="0" smtClean="0"/>
              <a:t>Проявление интереса к творческой исследовательской работе.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 Повышение культурного и духовно-нравственного воспитания </a:t>
            </a:r>
            <a:r>
              <a:rPr lang="ru-RU" sz="2000" dirty="0" smtClean="0"/>
              <a:t>студентов колледжа</a:t>
            </a:r>
            <a:endParaRPr lang="ru-RU" sz="2000" dirty="0" smtClean="0"/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Повышение интереса к предмету исследования.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Проявление заботы о людях, о своей малой родине и окружающей среды.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Повышение уровня знаний по экологии, социологии, биологии.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Совершенствование уровня знаний, экологической компетентности  по теме проекта.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Создание на территории </a:t>
            </a:r>
            <a:r>
              <a:rPr lang="ru-RU" sz="2000" dirty="0" smtClean="0"/>
              <a:t>города экологически </a:t>
            </a:r>
            <a:r>
              <a:rPr lang="ru-RU" sz="2000" dirty="0" smtClean="0"/>
              <a:t>благоприятной среды</a:t>
            </a:r>
          </a:p>
          <a:p>
            <a:pPr eaLnBrk="1" hangingPunct="1">
              <a:lnSpc>
                <a:spcPct val="90000"/>
              </a:lnSpc>
            </a:pPr>
            <a:endParaRPr lang="ru-RU" sz="2000" dirty="0" smtClean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5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5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5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5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5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5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5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5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5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8" grpId="0"/>
      <p:bldP spid="27545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1" name="Rectangle 61"/>
          <p:cNvSpPr>
            <a:spLocks noGrp="1" noRot="1" noChangeArrowheads="1"/>
          </p:cNvSpPr>
          <p:nvPr>
            <p:ph type="title"/>
          </p:nvPr>
        </p:nvSpPr>
        <p:spPr>
          <a:xfrm>
            <a:off x="1187450" y="692150"/>
            <a:ext cx="8158163" cy="13843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«Малый уголок великой России»</a:t>
            </a:r>
          </a:p>
        </p:txBody>
      </p:sp>
      <p:pic>
        <p:nvPicPr>
          <p:cNvPr id="1029" name="Picture 63" descr="Бобровые мест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678738"/>
          </a:xfrm>
          <a:noFill/>
        </p:spPr>
      </p:pic>
      <p:grpSp>
        <p:nvGrpSpPr>
          <p:cNvPr id="3" name="Organization Chart 30"/>
          <p:cNvGrpSpPr>
            <a:grpSpLocks noChangeAspect="1"/>
          </p:cNvGrpSpPr>
          <p:nvPr/>
        </p:nvGrpSpPr>
        <p:grpSpPr bwMode="auto">
          <a:xfrm>
            <a:off x="838200" y="1905000"/>
            <a:ext cx="3932238" cy="4191000"/>
            <a:chOff x="1306" y="518"/>
            <a:chExt cx="2994" cy="3665"/>
          </a:xfrm>
        </p:grpSpPr>
      </p:grpSp>
      <p:sp>
        <p:nvSpPr>
          <p:cNvPr id="1030" name="WordArt 66"/>
          <p:cNvSpPr>
            <a:spLocks noChangeArrowheads="1" noChangeShapeType="1" noTextEdit="1"/>
          </p:cNvSpPr>
          <p:nvPr/>
        </p:nvSpPr>
        <p:spPr bwMode="auto">
          <a:xfrm>
            <a:off x="1116013" y="1598613"/>
            <a:ext cx="6696075" cy="449738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ru-RU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1031" name="WordArt 67"/>
          <p:cNvSpPr>
            <a:spLocks noChangeArrowheads="1" noChangeShapeType="1" noTextEdit="1"/>
          </p:cNvSpPr>
          <p:nvPr/>
        </p:nvSpPr>
        <p:spPr bwMode="auto">
          <a:xfrm>
            <a:off x="2339975" y="620713"/>
            <a:ext cx="4895850" cy="977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2218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Тема проекта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45989" y="2693144"/>
            <a:ext cx="7910264" cy="2308324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kern="10" dirty="0">
                <a:ln w="190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«Обустроим мир </a:t>
            </a:r>
          </a:p>
          <a:p>
            <a:pPr algn="ctr">
              <a:defRPr/>
            </a:pPr>
            <a:r>
              <a:rPr lang="ru-RU" sz="7200" b="1" kern="10" dirty="0">
                <a:ln w="190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вокруг себя»</a:t>
            </a:r>
            <a:endParaRPr lang="ru-RU" sz="7200" b="1" dirty="0">
              <a:ln w="1905">
                <a:solidFill>
                  <a:schemeClr val="tx1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Анимашки\nabor_fonov_12\60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0988" y="-228600"/>
            <a:ext cx="9705976" cy="7315200"/>
          </a:xfrm>
          <a:prstGeom prst="rect">
            <a:avLst/>
          </a:prstGeom>
          <a:noFill/>
        </p:spPr>
      </p:pic>
      <p:sp>
        <p:nvSpPr>
          <p:cNvPr id="26626" name="Объект 1"/>
          <p:cNvSpPr>
            <a:spLocks noGrp="1"/>
          </p:cNvSpPr>
          <p:nvPr>
            <p:ph idx="1"/>
          </p:nvPr>
        </p:nvSpPr>
        <p:spPr>
          <a:xfrm>
            <a:off x="216024" y="549275"/>
            <a:ext cx="9144000" cy="6308725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Актуализация проекта</a:t>
            </a:r>
          </a:p>
        </p:txBody>
      </p:sp>
      <p:sp>
        <p:nvSpPr>
          <p:cNvPr id="6" name="Облако 5"/>
          <p:cNvSpPr/>
          <p:nvPr/>
        </p:nvSpPr>
        <p:spPr>
          <a:xfrm>
            <a:off x="467544" y="1342434"/>
            <a:ext cx="3456384" cy="1511460"/>
          </a:xfrm>
          <a:prstGeom prst="cloud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63500" dist="3810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Бытовые отходы</a:t>
            </a:r>
          </a:p>
        </p:txBody>
      </p:sp>
      <p:sp>
        <p:nvSpPr>
          <p:cNvPr id="7" name="Облако 6"/>
          <p:cNvSpPr/>
          <p:nvPr/>
        </p:nvSpPr>
        <p:spPr>
          <a:xfrm>
            <a:off x="4572000" y="1268760"/>
            <a:ext cx="3744416" cy="1512168"/>
          </a:xfrm>
          <a:prstGeom prst="cloud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63500" dist="3810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Выхлопные газы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4194298"/>
            <a:ext cx="5400600" cy="1322934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</a:rPr>
              <a:t>Высокий процент онкологических заболеваний, массовая </a:t>
            </a:r>
            <a:r>
              <a:rPr lang="ru-RU" sz="2400" b="1" dirty="0" err="1">
                <a:solidFill>
                  <a:srgbClr val="000000"/>
                </a:solidFill>
              </a:rPr>
              <a:t>аллергизация</a:t>
            </a:r>
            <a:r>
              <a:rPr lang="ru-RU" sz="2400" b="1" dirty="0">
                <a:solidFill>
                  <a:srgbClr val="000000"/>
                </a:solidFill>
              </a:rPr>
              <a:t> населения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627437" y="2825750"/>
            <a:ext cx="1296987" cy="13684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5003924" y="2824163"/>
            <a:ext cx="1439863" cy="137001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Анимашки\nabor_fonov_12\5-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6607" cy="6858000"/>
          </a:xfrm>
          <a:prstGeom prst="rect">
            <a:avLst/>
          </a:prstGeom>
          <a:noFill/>
        </p:spPr>
      </p:pic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>
          <a:xfrm>
            <a:off x="611188" y="115888"/>
            <a:ext cx="7924800" cy="1143000"/>
          </a:xfrm>
        </p:spPr>
        <p:txBody>
          <a:bodyPr/>
          <a:lstStyle/>
          <a:p>
            <a:pPr algn="ctr" eaLnBrk="1" hangingPunct="1"/>
            <a:r>
              <a:rPr lang="ru-RU" sz="4400" smtClean="0"/>
              <a:t>Цель проекта.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576" y="2362200"/>
            <a:ext cx="8280474" cy="3724275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Формирование 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студентов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чувства сопричастности  к природе, гуманное отношение к окружающей среде и стремление проявлять заботу о сохранении природы, о благоустройстве своего родного уголка.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ru-RU" sz="2400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25395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Анимашки\nabor_fonov_12\65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6700" y="-228600"/>
            <a:ext cx="9677400" cy="7315200"/>
          </a:xfrm>
          <a:prstGeom prst="rect">
            <a:avLst/>
          </a:prstGeom>
          <a:noFill/>
        </p:spPr>
      </p:pic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Задачи проекта: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556792"/>
            <a:ext cx="8208912" cy="4608512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  <a:defRPr/>
            </a:pPr>
            <a:r>
              <a:rPr lang="ru-RU" sz="1800" dirty="0"/>
              <a:t>Определить значение природы  в жизни людей</a:t>
            </a:r>
            <a:r>
              <a:rPr lang="ru-RU" sz="1800" dirty="0" smtClean="0"/>
              <a:t>.</a:t>
            </a:r>
            <a:endParaRPr lang="ru-RU" sz="1800" dirty="0"/>
          </a:p>
          <a:p>
            <a:pPr>
              <a:buFont typeface="+mj-lt"/>
              <a:buAutoNum type="arabicPeriod"/>
              <a:defRPr/>
            </a:pPr>
            <a:r>
              <a:rPr lang="ru-RU" sz="1800" dirty="0"/>
              <a:t>Проанализировать проблему загрязнения окружающей среды по данной теме  проекта. Найти пути её разрешения.</a:t>
            </a:r>
          </a:p>
          <a:p>
            <a:pPr>
              <a:buFont typeface="+mj-lt"/>
              <a:buAutoNum type="arabicPeriod"/>
              <a:defRPr/>
            </a:pPr>
            <a:r>
              <a:rPr lang="ru-RU" sz="1800" dirty="0"/>
              <a:t>Привлечь внимание к данной проблеме </a:t>
            </a:r>
            <a:r>
              <a:rPr lang="ru-RU" sz="1800" dirty="0" smtClean="0"/>
              <a:t>студентов колледжа, педагогов, </a:t>
            </a:r>
            <a:r>
              <a:rPr lang="ru-RU" sz="1800" dirty="0"/>
              <a:t>местных жителей, общественность и получить помощь в ее решении.</a:t>
            </a:r>
          </a:p>
          <a:p>
            <a:pPr>
              <a:buFont typeface="+mj-lt"/>
              <a:buAutoNum type="arabicPeriod"/>
              <a:defRPr/>
            </a:pPr>
            <a:r>
              <a:rPr lang="ru-RU" sz="1800" dirty="0"/>
              <a:t>Сформировать мнение о важном месте окружающей среды в формировании здоровья, душевных и умственных качеств человека.</a:t>
            </a:r>
          </a:p>
          <a:p>
            <a:pPr>
              <a:buFont typeface="+mj-lt"/>
              <a:buAutoNum type="arabicPeriod"/>
              <a:defRPr/>
            </a:pPr>
            <a:r>
              <a:rPr lang="ru-RU" sz="1800" dirty="0"/>
              <a:t>Изыскать возможности привить у </a:t>
            </a:r>
            <a:r>
              <a:rPr lang="ru-RU" sz="1800" dirty="0" smtClean="0"/>
              <a:t>студентов</a:t>
            </a:r>
            <a:r>
              <a:rPr lang="ru-RU" sz="1800" dirty="0" smtClean="0"/>
              <a:t> </a:t>
            </a:r>
            <a:r>
              <a:rPr lang="ru-RU" sz="1800" dirty="0"/>
              <a:t>любовь к окружающей среде, а также внимательное, разумное, бережное отношение к  природе.</a:t>
            </a:r>
          </a:p>
          <a:p>
            <a:pPr>
              <a:buFont typeface="+mj-lt"/>
              <a:buAutoNum type="arabicPeriod"/>
              <a:defRPr/>
            </a:pPr>
            <a:r>
              <a:rPr lang="ru-RU" sz="1800" dirty="0"/>
              <a:t>Воспитать чувство ответственности за природу.</a:t>
            </a:r>
          </a:p>
          <a:p>
            <a:pPr>
              <a:buFont typeface="+mj-lt"/>
              <a:buAutoNum type="arabicPeriod"/>
              <a:defRPr/>
            </a:pPr>
            <a:r>
              <a:rPr lang="ru-RU" sz="1800" dirty="0"/>
              <a:t>Объединить усилия </a:t>
            </a:r>
            <a:r>
              <a:rPr lang="ru-RU" sz="1800" dirty="0" smtClean="0"/>
              <a:t>коллектива педагогов и студентов колледжа</a:t>
            </a:r>
            <a:r>
              <a:rPr lang="ru-RU" sz="1800" dirty="0" smtClean="0"/>
              <a:t> </a:t>
            </a:r>
            <a:r>
              <a:rPr lang="ru-RU" sz="1800" dirty="0"/>
              <a:t>и общественности в очищении, изменении и облагораживании территории </a:t>
            </a:r>
            <a:r>
              <a:rPr lang="ru-RU" sz="1800" dirty="0" smtClean="0"/>
              <a:t>колледжа </a:t>
            </a:r>
            <a:r>
              <a:rPr lang="ru-RU" sz="1800" dirty="0" smtClean="0"/>
              <a:t> </a:t>
            </a:r>
            <a:r>
              <a:rPr lang="ru-RU" sz="1800" dirty="0"/>
              <a:t>и </a:t>
            </a:r>
            <a:r>
              <a:rPr lang="ru-RU" sz="1800" dirty="0" smtClean="0"/>
              <a:t>близ лежащей территории города.</a:t>
            </a:r>
            <a:endParaRPr lang="ru-RU" sz="1800" dirty="0"/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endParaRPr lang="ru-RU" sz="1300" dirty="0" smtClean="0">
              <a:latin typeface="Lucida Sans Unicode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7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7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Анимашки\nabor_fonov_12\Background nabor_ №9\29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68292" name="Rectangle 4"/>
          <p:cNvSpPr>
            <a:spLocks noGrp="1" noChangeArrowheads="1"/>
          </p:cNvSpPr>
          <p:nvPr>
            <p:ph type="title"/>
          </p:nvPr>
        </p:nvSpPr>
        <p:spPr>
          <a:xfrm>
            <a:off x="755576" y="1124744"/>
            <a:ext cx="7993062" cy="142299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/>
              <a:t>Основные направления деятельности по реализации проекта:</a:t>
            </a:r>
          </a:p>
        </p:txBody>
      </p:sp>
      <p:sp>
        <p:nvSpPr>
          <p:cNvPr id="2682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916238" y="2492375"/>
            <a:ext cx="5924550" cy="32416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Blip>
                <a:blip r:embed="rId3"/>
              </a:buBlip>
              <a:defRPr/>
            </a:pPr>
            <a:r>
              <a:rPr lang="ru-RU" sz="2400" b="1" dirty="0" smtClean="0"/>
              <a:t>Исследовательское</a:t>
            </a:r>
          </a:p>
          <a:p>
            <a:pPr eaLnBrk="1" hangingPunct="1">
              <a:lnSpc>
                <a:spcPct val="80000"/>
              </a:lnSpc>
              <a:buBlip>
                <a:blip r:embed="rId3"/>
              </a:buBlip>
              <a:defRPr/>
            </a:pPr>
            <a:r>
              <a:rPr lang="ru-RU" sz="2400" b="1" dirty="0" smtClean="0"/>
              <a:t>Познавательное</a:t>
            </a:r>
          </a:p>
          <a:p>
            <a:pPr eaLnBrk="1" hangingPunct="1">
              <a:lnSpc>
                <a:spcPct val="80000"/>
              </a:lnSpc>
              <a:buBlip>
                <a:blip r:embed="rId3"/>
              </a:buBlip>
              <a:defRPr/>
            </a:pPr>
            <a:r>
              <a:rPr lang="ru-RU" sz="2400" b="1" dirty="0" smtClean="0"/>
              <a:t>Трудовое</a:t>
            </a:r>
          </a:p>
          <a:p>
            <a:pPr eaLnBrk="1" hangingPunct="1">
              <a:lnSpc>
                <a:spcPct val="80000"/>
              </a:lnSpc>
              <a:buBlip>
                <a:blip r:embed="rId3"/>
              </a:buBlip>
              <a:defRPr/>
            </a:pPr>
            <a:r>
              <a:rPr lang="ru-RU" sz="2400" b="1" dirty="0" smtClean="0"/>
              <a:t>Экологическое</a:t>
            </a:r>
          </a:p>
          <a:p>
            <a:pPr eaLnBrk="1" hangingPunct="1">
              <a:lnSpc>
                <a:spcPct val="80000"/>
              </a:lnSpc>
              <a:buBlip>
                <a:blip r:embed="rId3"/>
              </a:buBlip>
              <a:defRPr/>
            </a:pPr>
            <a:r>
              <a:rPr lang="ru-RU" sz="2400" b="1" dirty="0" smtClean="0"/>
              <a:t>Историческое</a:t>
            </a:r>
          </a:p>
          <a:p>
            <a:pPr eaLnBrk="1" hangingPunct="1">
              <a:lnSpc>
                <a:spcPct val="80000"/>
              </a:lnSpc>
              <a:buBlip>
                <a:blip r:embed="rId3"/>
              </a:buBlip>
              <a:defRPr/>
            </a:pPr>
            <a:r>
              <a:rPr lang="ru-RU" sz="2400" b="1" dirty="0" smtClean="0"/>
              <a:t>Аналитическое</a:t>
            </a:r>
          </a:p>
          <a:p>
            <a:pPr eaLnBrk="1" hangingPunct="1">
              <a:lnSpc>
                <a:spcPct val="80000"/>
              </a:lnSpc>
              <a:buBlip>
                <a:blip r:embed="rId3"/>
              </a:buBlip>
              <a:defRPr/>
            </a:pPr>
            <a:r>
              <a:rPr lang="ru-RU" sz="2400" b="1" dirty="0" smtClean="0"/>
              <a:t>Экономическое</a:t>
            </a:r>
          </a:p>
          <a:p>
            <a:pPr eaLnBrk="1" hangingPunct="1">
              <a:lnSpc>
                <a:spcPct val="80000"/>
              </a:lnSpc>
              <a:buBlip>
                <a:blip r:embed="rId3"/>
              </a:buBlip>
              <a:defRPr/>
            </a:pPr>
            <a:r>
              <a:rPr lang="ru-RU" sz="2400" b="1" dirty="0"/>
              <a:t>К</a:t>
            </a:r>
            <a:r>
              <a:rPr lang="ru-RU" sz="2400" b="1" dirty="0" smtClean="0"/>
              <a:t>раеведческое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8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8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8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8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8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8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8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8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8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8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8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8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8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8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8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8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8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2" grpId="0"/>
      <p:bldP spid="26829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Анимашки\nabor_fonov_12\5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780" y="-1"/>
            <a:ext cx="9225557" cy="6858001"/>
          </a:xfrm>
          <a:prstGeom prst="rect">
            <a:avLst/>
          </a:prstGeom>
          <a:noFill/>
        </p:spPr>
      </p:pic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dirty="0" smtClean="0"/>
              <a:t>Основные этапы реализации проекта: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187624" y="2548061"/>
            <a:ext cx="7546032" cy="4309939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600" dirty="0" smtClean="0"/>
              <a:t>Социологический опрос.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600" dirty="0" smtClean="0"/>
              <a:t>Определение основных мероприятий.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600" dirty="0" smtClean="0"/>
              <a:t>Планирование деятельности участников проекта.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600" dirty="0" smtClean="0"/>
              <a:t>Реализация проекта.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600" dirty="0" smtClean="0"/>
              <a:t>Итоговое анкетирование участников проекта.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600" dirty="0" smtClean="0"/>
              <a:t>Итоги и анализ деятельности.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600" dirty="0" smtClean="0"/>
              <a:t>Защита проекта.</a:t>
            </a:r>
          </a:p>
          <a:p>
            <a:pPr eaLnBrk="1" hangingPunct="1">
              <a:lnSpc>
                <a:spcPct val="80000"/>
              </a:lnSpc>
            </a:pPr>
            <a:endParaRPr lang="ru-RU" sz="2600" dirty="0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Анимашки\nabor_fonov_12\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Овал 1"/>
          <p:cNvSpPr/>
          <p:nvPr/>
        </p:nvSpPr>
        <p:spPr>
          <a:xfrm>
            <a:off x="3798341" y="2065338"/>
            <a:ext cx="2232025" cy="2016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Группы </a:t>
            </a:r>
            <a:r>
              <a:rPr lang="ru-RU" dirty="0"/>
              <a:t>по реализации проекта</a:t>
            </a:r>
          </a:p>
        </p:txBody>
      </p:sp>
      <p:sp>
        <p:nvSpPr>
          <p:cNvPr id="3" name="Овал 2"/>
          <p:cNvSpPr/>
          <p:nvPr/>
        </p:nvSpPr>
        <p:spPr>
          <a:xfrm>
            <a:off x="7055959" y="1935270"/>
            <a:ext cx="1656183" cy="150783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«</a:t>
            </a:r>
            <a:r>
              <a:rPr lang="ru-RU" sz="1200" b="1" dirty="0" err="1"/>
              <a:t>Законотвор-ческая</a:t>
            </a:r>
            <a:r>
              <a:rPr lang="ru-RU" sz="1200" b="1" dirty="0"/>
              <a:t> группа»</a:t>
            </a:r>
          </a:p>
        </p:txBody>
      </p:sp>
      <p:sp>
        <p:nvSpPr>
          <p:cNvPr id="5" name="Овал 4"/>
          <p:cNvSpPr/>
          <p:nvPr/>
        </p:nvSpPr>
        <p:spPr>
          <a:xfrm>
            <a:off x="4085629" y="223564"/>
            <a:ext cx="1441793" cy="1405236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err="1"/>
              <a:t>Фотокоррес-понденты</a:t>
            </a:r>
            <a:endParaRPr lang="ru-RU" sz="1200" b="1" dirty="0"/>
          </a:p>
        </p:txBody>
      </p:sp>
      <p:sp>
        <p:nvSpPr>
          <p:cNvPr id="6" name="Овал 5"/>
          <p:cNvSpPr/>
          <p:nvPr/>
        </p:nvSpPr>
        <p:spPr>
          <a:xfrm>
            <a:off x="2141413" y="686199"/>
            <a:ext cx="1461081" cy="1378986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/>
              <a:t>Социологи «Изучаем мнение»</a:t>
            </a:r>
          </a:p>
        </p:txBody>
      </p:sp>
      <p:sp>
        <p:nvSpPr>
          <p:cNvPr id="7" name="Овал 6"/>
          <p:cNvSpPr/>
          <p:nvPr/>
        </p:nvSpPr>
        <p:spPr>
          <a:xfrm>
            <a:off x="5957837" y="404664"/>
            <a:ext cx="1656184" cy="1523002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err="1"/>
              <a:t>Организа</a:t>
            </a:r>
            <a:r>
              <a:rPr lang="ru-RU" sz="1200" b="1" dirty="0"/>
              <a:t>-торы дела «Затейники»</a:t>
            </a:r>
          </a:p>
        </p:txBody>
      </p:sp>
      <p:sp>
        <p:nvSpPr>
          <p:cNvPr id="8" name="Овал 7"/>
          <p:cNvSpPr/>
          <p:nvPr/>
        </p:nvSpPr>
        <p:spPr>
          <a:xfrm>
            <a:off x="1205309" y="2204864"/>
            <a:ext cx="1584176" cy="1512168"/>
          </a:xfrm>
          <a:prstGeom prst="ellipse">
            <a:avLst/>
          </a:prstGeom>
          <a:solidFill>
            <a:srgbClr val="2A1DC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/>
              <a:t>Пресс-центр «Голос природы»</a:t>
            </a:r>
          </a:p>
        </p:txBody>
      </p:sp>
      <p:sp>
        <p:nvSpPr>
          <p:cNvPr id="9" name="Овал 8"/>
          <p:cNvSpPr/>
          <p:nvPr/>
        </p:nvSpPr>
        <p:spPr>
          <a:xfrm>
            <a:off x="7308304" y="3598863"/>
            <a:ext cx="1476375" cy="14398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/>
              <a:t>Дизайнеры оформите-ли</a:t>
            </a:r>
          </a:p>
        </p:txBody>
      </p:sp>
      <p:sp>
        <p:nvSpPr>
          <p:cNvPr id="10" name="Овал 9"/>
          <p:cNvSpPr/>
          <p:nvPr/>
        </p:nvSpPr>
        <p:spPr>
          <a:xfrm>
            <a:off x="5885829" y="4798201"/>
            <a:ext cx="1584176" cy="156109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/>
              <a:t>Актив по </a:t>
            </a:r>
            <a:r>
              <a:rPr lang="ru-RU" sz="1200" b="1" dirty="0" err="1"/>
              <a:t>планирова-нию</a:t>
            </a:r>
            <a:r>
              <a:rPr lang="ru-RU" sz="1200" b="1" dirty="0"/>
              <a:t> дел «</a:t>
            </a:r>
            <a:r>
              <a:rPr lang="ru-RU" sz="1200" b="1" dirty="0" err="1"/>
              <a:t>Деловары</a:t>
            </a:r>
            <a:r>
              <a:rPr lang="ru-RU" sz="1200" b="1" dirty="0"/>
              <a:t>»</a:t>
            </a:r>
          </a:p>
        </p:txBody>
      </p:sp>
      <p:sp>
        <p:nvSpPr>
          <p:cNvPr id="11" name="Овал 10"/>
          <p:cNvSpPr/>
          <p:nvPr/>
        </p:nvSpPr>
        <p:spPr>
          <a:xfrm>
            <a:off x="3602494" y="4775121"/>
            <a:ext cx="1656183" cy="158417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/>
              <a:t>Группа обеспечения «Финансисты»</a:t>
            </a:r>
          </a:p>
        </p:txBody>
      </p:sp>
      <p:sp>
        <p:nvSpPr>
          <p:cNvPr id="12" name="Овал 11"/>
          <p:cNvSpPr/>
          <p:nvPr/>
        </p:nvSpPr>
        <p:spPr>
          <a:xfrm>
            <a:off x="1565349" y="4005064"/>
            <a:ext cx="1728192" cy="158417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/>
              <a:t>Компьютерная поддержка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5703539" y="1840855"/>
            <a:ext cx="614363" cy="587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4788024" y="1628800"/>
            <a:ext cx="107828" cy="43653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3275856" y="1916832"/>
            <a:ext cx="720725" cy="58737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2800002" y="3141017"/>
            <a:ext cx="998537" cy="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3077814" y="3853805"/>
            <a:ext cx="1046163" cy="53181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6030564" y="2920355"/>
            <a:ext cx="1150938" cy="2206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940152" y="3645024"/>
            <a:ext cx="1422400" cy="406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4816" name="Прямая со стрелкой 34815"/>
          <p:cNvCxnSpPr/>
          <p:nvPr/>
        </p:nvCxnSpPr>
        <p:spPr>
          <a:xfrm flipH="1">
            <a:off x="4499992" y="4077072"/>
            <a:ext cx="217487" cy="693737"/>
          </a:xfrm>
          <a:prstGeom prst="straightConnector1">
            <a:avLst/>
          </a:prstGeom>
          <a:ln>
            <a:solidFill>
              <a:srgbClr val="00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819" name="Прямая со стрелкой 34818"/>
          <p:cNvCxnSpPr/>
          <p:nvPr/>
        </p:nvCxnSpPr>
        <p:spPr>
          <a:xfrm>
            <a:off x="5580112" y="3933056"/>
            <a:ext cx="790575" cy="8927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Анимашки\nabor_fonov_12\Background nabor_ №9\66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66424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dirty="0" smtClean="0"/>
              <a:t>План проведения мероприятий по созданию проекта</a:t>
            </a:r>
            <a:endParaRPr lang="ru-RU" sz="2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54021969"/>
              </p:ext>
            </p:extLst>
          </p:nvPr>
        </p:nvGraphicFramePr>
        <p:xfrm>
          <a:off x="395536" y="1052736"/>
          <a:ext cx="8335266" cy="5400255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59738"/>
                <a:gridCol w="3732979"/>
                <a:gridCol w="1523907"/>
                <a:gridCol w="2510362"/>
                <a:gridCol w="208280"/>
              </a:tblGrid>
              <a:tr h="59262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  <a:endParaRPr lang="ru-RU" sz="1400" b="1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Мероприятие</a:t>
                      </a:r>
                      <a:endParaRPr lang="ru-RU" sz="1400" b="1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Дата выполнения</a:t>
                      </a:r>
                      <a:endParaRPr lang="ru-RU" sz="1400" b="1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Ответственный</a:t>
                      </a:r>
                      <a:endParaRPr lang="ru-RU" sz="1400" b="1" dirty="0"/>
                    </a:p>
                  </a:txBody>
                  <a:tcPr marT="45719" marB="45719"/>
                </a:tc>
                <a:tc rowSpan="7"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T="45719" marB="45719"/>
                </a:tc>
              </a:tr>
              <a:tr h="54272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Круглый стол на тему «Создание инициативных групп по созданию проекта</a:t>
                      </a:r>
                      <a:endParaRPr lang="ru-RU" sz="14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14.01.2019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smtClean="0"/>
                        <a:t>г.</a:t>
                      </a:r>
                      <a:endParaRPr lang="ru-RU" sz="14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Артёмова</a:t>
                      </a:r>
                      <a:r>
                        <a:rPr lang="ru-RU" sz="1400" baseline="0" dirty="0" smtClean="0"/>
                        <a:t> Анастасия</a:t>
                      </a:r>
                      <a:endParaRPr lang="ru-RU" sz="1400" dirty="0"/>
                    </a:p>
                  </a:txBody>
                  <a:tcPr marT="45719" marB="45719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748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Социологическое исследование уч-ся и родителей о необходимости </a:t>
                      </a:r>
                      <a:r>
                        <a:rPr lang="ru-RU" sz="1400" dirty="0" err="1" smtClean="0"/>
                        <a:t>соц.проекта</a:t>
                      </a:r>
                      <a:endParaRPr lang="ru-RU" sz="14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 </a:t>
                      </a:r>
                      <a:r>
                        <a:rPr lang="ru-RU" sz="1400" dirty="0" smtClean="0"/>
                        <a:t>16.01.2019 </a:t>
                      </a:r>
                      <a:r>
                        <a:rPr lang="ru-RU" sz="1400" dirty="0" smtClean="0"/>
                        <a:t>г.</a:t>
                      </a:r>
                      <a:endParaRPr lang="ru-RU" sz="14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Исследователи социологи: </a:t>
                      </a:r>
                      <a:r>
                        <a:rPr lang="ru-RU" sz="1400" dirty="0" smtClean="0"/>
                        <a:t>Волкова Ангелина, Казакова Ульяна</a:t>
                      </a:r>
                      <a:endParaRPr lang="ru-RU" sz="1400" dirty="0"/>
                    </a:p>
                  </a:txBody>
                  <a:tcPr marT="45719" marB="45719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695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Экологическое исследование проблемы </a:t>
                      </a:r>
                      <a:r>
                        <a:rPr lang="ru-RU" sz="1400" dirty="0" smtClean="0"/>
                        <a:t>города</a:t>
                      </a:r>
                      <a:endParaRPr lang="ru-RU" sz="14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 </a:t>
                      </a:r>
                      <a:r>
                        <a:rPr lang="ru-RU" sz="1400" dirty="0" smtClean="0"/>
                        <a:t>24.01.2019 </a:t>
                      </a:r>
                      <a:r>
                        <a:rPr lang="ru-RU" sz="1400" dirty="0" smtClean="0"/>
                        <a:t>г.</a:t>
                      </a:r>
                      <a:endParaRPr lang="ru-RU" sz="14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Экологи: Волкова </a:t>
                      </a:r>
                      <a:r>
                        <a:rPr lang="ru-RU" sz="1400" dirty="0" smtClean="0"/>
                        <a:t>А., </a:t>
                      </a:r>
                      <a:r>
                        <a:rPr lang="ru-RU" sz="1400" dirty="0" err="1" smtClean="0"/>
                        <a:t>Артёмова</a:t>
                      </a:r>
                      <a:r>
                        <a:rPr lang="ru-RU" sz="1400" dirty="0" smtClean="0"/>
                        <a:t> А.</a:t>
                      </a:r>
                      <a:endParaRPr lang="ru-RU" sz="1400" dirty="0" smtClean="0"/>
                    </a:p>
                  </a:txBody>
                  <a:tcPr marT="45719" marB="45719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881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Соц. исследование среди населения,</a:t>
                      </a:r>
                      <a:r>
                        <a:rPr lang="ru-RU" sz="1400" baseline="0" dirty="0" smtClean="0"/>
                        <a:t> выявление проблем по благоустройству</a:t>
                      </a:r>
                      <a:endParaRPr lang="ru-RU" sz="14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 </a:t>
                      </a:r>
                      <a:r>
                        <a:rPr lang="ru-RU" sz="1400" dirty="0" smtClean="0"/>
                        <a:t>07.02.2019 </a:t>
                      </a:r>
                      <a:r>
                        <a:rPr lang="ru-RU" sz="1400" dirty="0" smtClean="0"/>
                        <a:t>г.</a:t>
                      </a:r>
                      <a:endParaRPr lang="ru-RU" sz="14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Исследователи социологи: </a:t>
                      </a:r>
                    </a:p>
                    <a:p>
                      <a:pPr algn="ctr"/>
                      <a:r>
                        <a:rPr lang="ru-RU" sz="1400" dirty="0" err="1" smtClean="0"/>
                        <a:t>Артёмова</a:t>
                      </a:r>
                      <a:r>
                        <a:rPr lang="ru-RU" sz="1400" dirty="0" smtClean="0"/>
                        <a:t> Анастасия, </a:t>
                      </a:r>
                    </a:p>
                    <a:p>
                      <a:pPr algn="ctr"/>
                      <a:r>
                        <a:rPr lang="ru-RU" sz="1400" dirty="0" smtClean="0"/>
                        <a:t>Казакова Ульяна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marT="45719" marB="45719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0624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Организация конкурсной работы на лучшие эскизы, рисунки для благоустройства объектов школьного микрорайона</a:t>
                      </a:r>
                      <a:endParaRPr lang="ru-RU" sz="14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 </a:t>
                      </a:r>
                      <a:r>
                        <a:rPr lang="ru-RU" sz="1400" dirty="0" smtClean="0"/>
                        <a:t>12.02.2019 </a:t>
                      </a:r>
                      <a:r>
                        <a:rPr lang="ru-RU" sz="1400" dirty="0" smtClean="0"/>
                        <a:t>г.</a:t>
                      </a:r>
                      <a:endParaRPr lang="ru-RU" sz="14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Дизайнер-</a:t>
                      </a:r>
                      <a:r>
                        <a:rPr lang="ru-RU" sz="1400" dirty="0" err="1" smtClean="0"/>
                        <a:t>оформител</a:t>
                      </a:r>
                      <a:r>
                        <a:rPr lang="ru-RU" sz="1400" dirty="0" smtClean="0"/>
                        <a:t>:</a:t>
                      </a:r>
                      <a:r>
                        <a:rPr lang="ru-RU" sz="1400" baseline="0" dirty="0" smtClean="0"/>
                        <a:t> Казакова Ульяна</a:t>
                      </a:r>
                      <a:endParaRPr lang="ru-RU" sz="1400" baseline="0" dirty="0" smtClean="0"/>
                    </a:p>
                  </a:txBody>
                  <a:tcPr marT="45719" marB="45719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542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Составление сметы расходов</a:t>
                      </a:r>
                      <a:endParaRPr lang="ru-RU" sz="14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15.02-18.02.2019г</a:t>
                      </a:r>
                      <a:r>
                        <a:rPr lang="ru-RU" sz="1400" dirty="0" smtClean="0"/>
                        <a:t>.</a:t>
                      </a:r>
                      <a:endParaRPr lang="ru-RU" sz="14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Финансист: Волкова Ангелина</a:t>
                      </a:r>
                      <a:endParaRPr lang="ru-RU" sz="1400" dirty="0"/>
                    </a:p>
                  </a:txBody>
                  <a:tcPr marT="45719" marB="45719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1021</TotalTime>
  <Words>505</Words>
  <Application>Microsoft Office PowerPoint</Application>
  <PresentationFormat>Экран (4:3)</PresentationFormat>
  <Paragraphs>101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Тема Office</vt:lpstr>
      <vt:lpstr>1_Тема Office</vt:lpstr>
      <vt:lpstr>2_Тема Office</vt:lpstr>
      <vt:lpstr>Практико – ориентированнный  социально – значимый  проект </vt:lpstr>
      <vt:lpstr>«Малый уголок великой России»</vt:lpstr>
      <vt:lpstr>Презентация PowerPoint</vt:lpstr>
      <vt:lpstr>Цель проекта.</vt:lpstr>
      <vt:lpstr>Задачи проекта:</vt:lpstr>
      <vt:lpstr>Основные направления деятельности по реализации проекта:</vt:lpstr>
      <vt:lpstr>Основные этапы реализации проекта:</vt:lpstr>
      <vt:lpstr>Презентация PowerPoint</vt:lpstr>
      <vt:lpstr>План проведения мероприятий по созданию проекта</vt:lpstr>
      <vt:lpstr>Мероприятия   по реализации проекта</vt:lpstr>
      <vt:lpstr>Презентация PowerPoint</vt:lpstr>
      <vt:lpstr>Презентация PowerPoint</vt:lpstr>
      <vt:lpstr>Презентация PowerPoint</vt:lpstr>
      <vt:lpstr>Участники проекта:</vt:lpstr>
      <vt:lpstr>Ожидаемые результаты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Практико - ориентированнный социально – значимый  проект  эколого – краеведческой  направленности</dc:title>
  <dc:creator>xp</dc:creator>
  <cp:lastModifiedBy>Екатерина</cp:lastModifiedBy>
  <cp:revision>63</cp:revision>
  <dcterms:created xsi:type="dcterms:W3CDTF">2007-03-28T07:17:18Z</dcterms:created>
  <dcterms:modified xsi:type="dcterms:W3CDTF">2019-11-07T17:42:37Z</dcterms:modified>
</cp:coreProperties>
</file>