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sldIdLst>
    <p:sldId id="256" r:id="rId2"/>
    <p:sldId id="258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FA0-1DD0-4489-A819-371EA4EAC81E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E7B6-0ED7-4F14-93B7-281636F8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0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FA0-1DD0-4489-A819-371EA4EAC81E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E7B6-0ED7-4F14-93B7-281636F8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0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FA0-1DD0-4489-A819-371EA4EAC81E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E7B6-0ED7-4F14-93B7-281636F8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04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FA0-1DD0-4489-A819-371EA4EAC81E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E7B6-0ED7-4F14-93B7-281636F8D4A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8747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FA0-1DD0-4489-A819-371EA4EAC81E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E7B6-0ED7-4F14-93B7-281636F8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6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FA0-1DD0-4489-A819-371EA4EAC81E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E7B6-0ED7-4F14-93B7-281636F8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992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FA0-1DD0-4489-A819-371EA4EAC81E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E7B6-0ED7-4F14-93B7-281636F8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22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FA0-1DD0-4489-A819-371EA4EAC81E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E7B6-0ED7-4F14-93B7-281636F8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24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FA0-1DD0-4489-A819-371EA4EAC81E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E7B6-0ED7-4F14-93B7-281636F8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25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FA0-1DD0-4489-A819-371EA4EAC81E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E7B6-0ED7-4F14-93B7-281636F8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FA0-1DD0-4489-A819-371EA4EAC81E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E7B6-0ED7-4F14-93B7-281636F8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9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FA0-1DD0-4489-A819-371EA4EAC81E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E7B6-0ED7-4F14-93B7-281636F8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71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FA0-1DD0-4489-A819-371EA4EAC81E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E7B6-0ED7-4F14-93B7-281636F8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1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FA0-1DD0-4489-A819-371EA4EAC81E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E7B6-0ED7-4F14-93B7-281636F8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7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FA0-1DD0-4489-A819-371EA4EAC81E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E7B6-0ED7-4F14-93B7-281636F8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FA0-1DD0-4489-A819-371EA4EAC81E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E7B6-0ED7-4F14-93B7-281636F8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9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FA0-1DD0-4489-A819-371EA4EAC81E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E7B6-0ED7-4F14-93B7-281636F8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11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FA0-1DD0-4489-A819-371EA4EAC81E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E7B6-0ED7-4F14-93B7-281636F8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83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1EFFA0-1DD0-4489-A819-371EA4EAC81E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B2E7B6-0ED7-4F14-93B7-281636F8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25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3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5F6C9-9EB3-410F-B96B-6AA1504CA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652" y="484632"/>
            <a:ext cx="9966960" cy="3035808"/>
          </a:xfrm>
        </p:spPr>
        <p:txBody>
          <a:bodyPr>
            <a:normAutofit fontScale="90000"/>
          </a:bodyPr>
          <a:lstStyle/>
          <a:p>
            <a:r>
              <a:rPr lang="ru-RU" sz="8800" dirty="0"/>
              <a:t>История </a:t>
            </a:r>
            <a:r>
              <a:rPr lang="ru-RU" sz="8800" dirty="0" err="1"/>
              <a:t>сестренского</a:t>
            </a:r>
            <a:r>
              <a:rPr lang="ru-RU" sz="8800" dirty="0"/>
              <a:t> дела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1DEC1D-4E19-420C-92D8-80921CA00B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45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640B6E4-C0C5-4DDA-A5B0-DC8B1282D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855" y="1747426"/>
            <a:ext cx="4867265" cy="4236814"/>
          </a:xfrm>
        </p:spPr>
        <p:txBody>
          <a:bodyPr>
            <a:normAutofit/>
          </a:bodyPr>
          <a:lstStyle/>
          <a:p>
            <a:r>
              <a:rPr lang="ru-RU" dirty="0"/>
              <a:t>При Екатерине II появилась служба «сердобольные вдовы» - в Петербурге, затем в Москве. Вдовы солдат привлеклись наблюдать за порядком, раздавать пищу и медикаменты, следить за чистотой. Началось их обучение по вышедшему в 1822г. Учебнику Опеля.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23FB66-7E64-4759-940D-AD53E3657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21" y="873760"/>
            <a:ext cx="4346982" cy="511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6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CD2568-6D62-43E1-A556-AED89D212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0" y="1595026"/>
            <a:ext cx="7122160" cy="4074254"/>
          </a:xfrm>
        </p:spPr>
        <p:txBody>
          <a:bodyPr/>
          <a:lstStyle/>
          <a:p>
            <a:r>
              <a:rPr lang="ru-RU" dirty="0"/>
              <a:t>В XIX веке в Петербурге по инициативе великой княгини Александры Николаевны открылась Свято – Троицкая община. В сестры принимали вдов и девиц 20-40 лет. В течение года они проходили курсы обучения уходу, перевязкам, рецептуре, проявляли свои душевные качества. В торжественной обстановке их посвящали в сестры милосердия. В дальнейшем подобные заведения стали создаваться и других крупных городах.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1DCFE7-9581-42CC-96F8-763D92CA3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457200"/>
            <a:ext cx="4152733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60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799C5C-DF05-473F-900A-419144374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584773"/>
            <a:ext cx="10364452" cy="3424107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Особое место принадлежит Петербургской </a:t>
            </a:r>
            <a:r>
              <a:rPr lang="ru-RU" sz="2400" dirty="0" err="1"/>
              <a:t>Кресто</a:t>
            </a:r>
            <a:r>
              <a:rPr lang="ru-RU" sz="2400" dirty="0"/>
              <a:t> – Воздвиженской общине. Во время Крымской войны (1853 – 1856гг) её члены первыми в мире начали оказывать сестринскую помощь в действующей русской армии во главе с великим русским хирургом Н.И. Пироговым. Всего в войне приняли участие 200 сестёр, из которых 17 погибли. С героизмом сёстры сопровождали обозы, ухаживали за ранеными, работали в операционных.</a:t>
            </a:r>
          </a:p>
        </p:txBody>
      </p:sp>
    </p:spTree>
    <p:extLst>
      <p:ext uri="{BB962C8B-B14F-4D97-AF65-F5344CB8AC3E}">
        <p14:creationId xmlns:p14="http://schemas.microsoft.com/office/powerpoint/2010/main" val="1756876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2909EBA-B82B-4AAE-BD8E-A4E46CC97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855" y="1005653"/>
            <a:ext cx="5761345" cy="4958267"/>
          </a:xfrm>
        </p:spPr>
        <p:txBody>
          <a:bodyPr>
            <a:normAutofit/>
          </a:bodyPr>
          <a:lstStyle/>
          <a:p>
            <a:r>
              <a:rPr lang="ru-RU" dirty="0"/>
              <a:t>Пирогов впервые разделил сестёр разного профиля, разработав для них инструкции. Николай Иванович Пирогов (1810 - 1881) хирург и анатом, естествоиспытатель и педагог, создатель первого атласа топографической анатомии, основоположник военн0-полевой хирургии, основатель анестезии. Членами </a:t>
            </a:r>
            <a:r>
              <a:rPr lang="ru-RU" dirty="0" err="1"/>
              <a:t>Кресто</a:t>
            </a:r>
            <a:r>
              <a:rPr lang="ru-RU" dirty="0"/>
              <a:t>–Воздвиженской общины были женщины разных сословий и в целях их поощрения был учрежден позолоченный крест, которым были награждены 158 сестер.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C982EE-B1B0-4041-9331-BB8E8B825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41" y="639986"/>
            <a:ext cx="4403076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E2DA949-ACF9-4DFB-B58D-C7A5BAF5F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95" y="1290133"/>
            <a:ext cx="5741025" cy="5120827"/>
          </a:xfrm>
        </p:spPr>
        <p:txBody>
          <a:bodyPr>
            <a:normAutofit/>
          </a:bodyPr>
          <a:lstStyle/>
          <a:p>
            <a:r>
              <a:rPr lang="ru-RU" dirty="0"/>
              <a:t>Даша Севастопольская настоящее имя Михайлова Дарья Лаврентьевна (1836 – 1892) . Во время Крымской войны, на передовой, прославилась сестра Дарья Севастопольская, открывшая перевязочный пункт. Прибыв по зову сердца на фронт, она в труднейших условиях оказывала помощь раненым. За героизм была награждена медалью «За усердие» на Владимирской ленте и 500 рублями серебром.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7F1A78-F128-4859-A00E-33410BE0F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84" y="1018347"/>
            <a:ext cx="4948555" cy="482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5988DB-46C6-47EC-AED6-4520FC082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35" y="1716946"/>
            <a:ext cx="5293985" cy="3424107"/>
          </a:xfrm>
        </p:spPr>
        <p:txBody>
          <a:bodyPr/>
          <a:lstStyle/>
          <a:p>
            <a:r>
              <a:rPr lang="ru-RU" dirty="0"/>
              <a:t>1914г. – начало I Мировой войны. Большую роль в движении сестёр милосердия сыграли императрица Александра Фёдоровна и её дочери Татьяна и Ольга, которые открывали лазареты и работали в них сами. В этой войне участвовали уже более 2 500 сестёр милосердия.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0D69F3-700F-4B7F-88F7-47EEFE442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166" y="563880"/>
            <a:ext cx="3491008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34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5F03F0-9D91-4FA1-A1FB-02C016EE3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991173"/>
            <a:ext cx="10364452" cy="3424107"/>
          </a:xfrm>
        </p:spPr>
        <p:txBody>
          <a:bodyPr>
            <a:normAutofit/>
          </a:bodyPr>
          <a:lstStyle/>
          <a:p>
            <a:r>
              <a:rPr lang="ru-RU" sz="2400" dirty="0"/>
              <a:t>В 1917г. создано Всероссийское общество сестер милосердия. С января 1918г. стал выходить «Первый вестник Сестры милосердия». В 1920г. начали открываться школы по подготовке сестер, позже техникумы. С 1926 г. сестёр милосердия начали называть медицинскими сестрами.</a:t>
            </a:r>
          </a:p>
        </p:txBody>
      </p:sp>
    </p:spTree>
    <p:extLst>
      <p:ext uri="{BB962C8B-B14F-4D97-AF65-F5344CB8AC3E}">
        <p14:creationId xmlns:p14="http://schemas.microsoft.com/office/powerpoint/2010/main" val="1882833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0F22B25-C2B0-450B-A487-EA6F523BF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255" y="3301813"/>
            <a:ext cx="6035665" cy="3424107"/>
          </a:xfrm>
        </p:spPr>
        <p:txBody>
          <a:bodyPr/>
          <a:lstStyle/>
          <a:p>
            <a:r>
              <a:rPr lang="ru-RU" dirty="0"/>
              <a:t>Главным достижением отечественного здравоохранения в период социализма, было насыщение сестринскими кадрами медицинских служб в стране. К 1940г. Обеспеченность сестринскими кадрами по сравнению с 1913 г. выросла в 8 раз.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3563DB-DD74-408C-BBF2-893C39096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00" y="772160"/>
            <a:ext cx="5657088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92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C917F6-B2D5-4C89-9F60-99A8A8EFA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635760"/>
            <a:ext cx="6248400" cy="4643120"/>
          </a:xfrm>
        </p:spPr>
        <p:txBody>
          <a:bodyPr/>
          <a:lstStyle/>
          <a:p>
            <a:r>
              <a:rPr lang="ru-RU" dirty="0"/>
              <a:t>В период Великой Отечественной войны Общество Красного Креста проводило массовую подготовку санитарных и сестринских кадров, обучение населения. В 1942 г начал выходить журнал «Медицинская сестра». За проявленный героизм во время Великой отечественной войны 46 сестёр были награждены медалью Флоренс Найтингейл, а 17 получили звание Героя Советского Союза.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1C11FD-2210-4231-8C36-4A75137A9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1422400"/>
            <a:ext cx="4986356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84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DA32A8-157F-43B5-B43B-F3E4EB40B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 1953г. средние медицинские учебные заведения стали именоваться медицинские училища. Сестринская помощь в России до 1989г. имела основательную теоретическую, практическую и организационную базу, но была оторвана от международных сообществ.</a:t>
            </a:r>
          </a:p>
        </p:txBody>
      </p:sp>
    </p:spTree>
    <p:extLst>
      <p:ext uri="{BB962C8B-B14F-4D97-AF65-F5344CB8AC3E}">
        <p14:creationId xmlns:p14="http://schemas.microsoft.com/office/powerpoint/2010/main" val="247902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4BFA71-B2B8-40EC-A65A-E4DFA9F5A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04" y="2438400"/>
            <a:ext cx="5878596" cy="4572000"/>
          </a:xfrm>
        </p:spPr>
        <p:txBody>
          <a:bodyPr>
            <a:normAutofit/>
          </a:bodyPr>
          <a:lstStyle/>
          <a:p>
            <a:r>
              <a:rPr lang="ru-RU" sz="2400" dirty="0"/>
              <a:t>Викентий де Поль (1581 – 1660) католический святой основатель конгрегации дочерей милосердия.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975DAA-4856-43E2-83D3-B9B81B7D1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80" y="538719"/>
            <a:ext cx="5004837" cy="606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68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932AB8-66BB-425C-86E7-8ABB11003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895" y="1859093"/>
            <a:ext cx="10364452" cy="3424107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С 1991 года началась подготовка медицинских сестер в колледжах, стали открываться факультеты высшего сестринского образования в медицинских вузах. В 1993г. в Голицыно был проведен семинар «Новые сестры для новой России» по реформе сестринского образования и сестринской практики. Сущность реформы заключается в организации сестринского дела как самостоятельной сферы медицинской деятельности, приобретение сёстрами профессиональной независимости, расширение их роли в лечебном процессе как партнёра и помощника пациента.</a:t>
            </a:r>
          </a:p>
        </p:txBody>
      </p:sp>
    </p:spTree>
    <p:extLst>
      <p:ext uri="{BB962C8B-B14F-4D97-AF65-F5344CB8AC3E}">
        <p14:creationId xmlns:p14="http://schemas.microsoft.com/office/powerpoint/2010/main" val="130122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DFFE8-3945-46E6-93C5-CFF4066C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сестринского дела за рубежом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02F929-57FD-490E-8FC9-E87F325DD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10364452" cy="3872390"/>
          </a:xfrm>
        </p:spPr>
        <p:txBody>
          <a:bodyPr>
            <a:normAutofit/>
          </a:bodyPr>
          <a:lstStyle/>
          <a:p>
            <a:r>
              <a:rPr lang="ru-RU" sz="2400" dirty="0"/>
              <a:t>В 1617 году французский священник Викентий Поль организовал первую общину сестер милосердия. При общине была открыта первая школа для сестер. Викентий Поль ввел в сестринском деле такие термины, как «сестра милосердия», «старшая сестра». Его опыт в дальнейшем распространился по странам Европы.</a:t>
            </a:r>
          </a:p>
        </p:txBody>
      </p:sp>
    </p:spTree>
    <p:extLst>
      <p:ext uri="{BB962C8B-B14F-4D97-AF65-F5344CB8AC3E}">
        <p14:creationId xmlns:p14="http://schemas.microsoft.com/office/powerpoint/2010/main" val="200735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D3678F-445C-41B4-BEDF-63A95D915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55" y="491808"/>
            <a:ext cx="6299825" cy="59496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/>
              <a:t>Флоренс Найтингейл (1820 – 1910 </a:t>
            </a:r>
            <a:r>
              <a:rPr lang="ru-RU" sz="2400" dirty="0" err="1"/>
              <a:t>г.г</a:t>
            </a:r>
            <a:r>
              <a:rPr lang="ru-RU" sz="2400" dirty="0"/>
              <a:t>.).</a:t>
            </a:r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/>
              <a:t>Флоренс Найтингейл– английская сестра милосердия, считается во всём мире основоположницей сестринского дела. Впервые ее имя прозвучало 1854г., когда Флоренс и с нею 38 сестер милосердия прибыли к месту военных действий на Крымской войне. Ф.Н. доказала насколько важен правильно организованный уход за ранеными, снизив смертность в госпиталях с 40% до 2,2%. Вернувшись в Лондон в 1860г., она открыла школу для подготовки сестер милосердия. Система обучения в ней послужила основой современного преподавания сестринского дела.</a:t>
            </a:r>
          </a:p>
          <a:p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D607B2-A15D-4DED-AB88-2AF5C1867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491808"/>
            <a:ext cx="4681862" cy="615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8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C6D745-9636-42EC-ACEE-09DBB79B6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001333"/>
            <a:ext cx="10364452" cy="5811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своей книге «Записки об уходе» Ф. Найтингейл впервые: охарактеризовала сестринское дело как «действие по использованию окружающей пациента среды в целях содействия его выздоровлению»; выделила в сестринском деле две области – уход за больными и уход за здоровыми; провела анализ влияния санитарно-гигиенических факторов на состояние здоровья; высказала убеждение, что сестринское дело ,как профессия требует специальных, отличных от врачебных знаний;</a:t>
            </a:r>
          </a:p>
        </p:txBody>
      </p:sp>
    </p:spTree>
    <p:extLst>
      <p:ext uri="{BB962C8B-B14F-4D97-AF65-F5344CB8AC3E}">
        <p14:creationId xmlns:p14="http://schemas.microsoft.com/office/powerpoint/2010/main" val="199450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1ED2AB-6754-49B7-B3D5-487FCD7C3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2213"/>
            <a:ext cx="6339840" cy="5435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Жан Анри </a:t>
            </a:r>
            <a:r>
              <a:rPr lang="ru-RU" dirty="0" err="1"/>
              <a:t>Дюнан</a:t>
            </a:r>
            <a:r>
              <a:rPr lang="ru-RU" dirty="0"/>
              <a:t> (1828 – 1910) швейцарский предприниматель, общественный деятель.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Идея помощи раненым силами сестер милосердия во время Крымской войны явилась предпосылкой для создания Общества Красного Креста. Основоположником стал швейцарец Анри </a:t>
            </a:r>
            <a:r>
              <a:rPr lang="ru-RU" dirty="0" err="1"/>
              <a:t>Дюнан</a:t>
            </a:r>
            <a:r>
              <a:rPr lang="ru-RU" dirty="0"/>
              <a:t>. Эмблемой общества стал красный крест на белом полотне.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5C7B6D-8894-4CC8-A6E6-F6FE38AB5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550" y="467173"/>
            <a:ext cx="4282840" cy="59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9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31EDF4-B25D-4C0F-AE75-3194790F5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375" y="1859093"/>
            <a:ext cx="4633585" cy="3424107"/>
          </a:xfrm>
        </p:spPr>
        <p:txBody>
          <a:bodyPr/>
          <a:lstStyle/>
          <a:p>
            <a:r>
              <a:rPr lang="ru-RU" dirty="0"/>
              <a:t>Международное Общество Красного креста в 1912 г. учредило медаль Флоренс Найтингейл. Ею награждают медсестёр, проявивших героизм в ходе военных действий. В годы ВОВ ею впервые были награждены 46 медсестёр в нашей стране.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DC245E-2246-4D37-888E-FF0E63ECE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98" y="320684"/>
            <a:ext cx="4463542" cy="62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3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3F08DE-B374-4797-BCF5-8E1846C8E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695" y="1513653"/>
            <a:ext cx="10364452" cy="3424107"/>
          </a:xfrm>
        </p:spPr>
        <p:txBody>
          <a:bodyPr>
            <a:normAutofit/>
          </a:bodyPr>
          <a:lstStyle/>
          <a:p>
            <a:r>
              <a:rPr lang="ru-RU" sz="2400" dirty="0"/>
              <a:t>В 1886г в Америке создается первое Общество медицинских сестер – первая в мире профессиональная сестринская организация. Позже там был издан первый сестринский журнал – «</a:t>
            </a:r>
            <a:r>
              <a:rPr lang="ru-RU" sz="2400" dirty="0" err="1"/>
              <a:t>American</a:t>
            </a:r>
            <a:r>
              <a:rPr lang="ru-RU" sz="2400" dirty="0"/>
              <a:t> </a:t>
            </a:r>
            <a:r>
              <a:rPr lang="ru-RU" sz="2400" dirty="0" err="1"/>
              <a:t>Journal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Norsing</a:t>
            </a:r>
            <a:r>
              <a:rPr lang="ru-RU" sz="2400" dirty="0"/>
              <a:t>» - и сегодня самый популярный сестринский журнал в мире. В начале XX века медицинская сестра Колумбийского университета </a:t>
            </a:r>
            <a:r>
              <a:rPr lang="ru-RU" sz="2400" dirty="0" err="1"/>
              <a:t>Нуттинг</a:t>
            </a:r>
            <a:r>
              <a:rPr lang="ru-RU" sz="2400" dirty="0"/>
              <a:t> получила звание профессора сестринского дела.</a:t>
            </a:r>
          </a:p>
        </p:txBody>
      </p:sp>
    </p:spTree>
    <p:extLst>
      <p:ext uri="{BB962C8B-B14F-4D97-AF65-F5344CB8AC3E}">
        <p14:creationId xmlns:p14="http://schemas.microsoft.com/office/powerpoint/2010/main" val="249382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F201E-7CB7-4998-BBE8-8C222D4B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сестринского дела в России.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B5F94C-6D6E-43C8-80F1-F8B1C9CBA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35" y="2144816"/>
            <a:ext cx="4684385" cy="4094667"/>
          </a:xfrm>
        </p:spPr>
        <p:txBody>
          <a:bodyPr>
            <a:normAutofit/>
          </a:bodyPr>
          <a:lstStyle/>
          <a:p>
            <a:r>
              <a:rPr lang="ru-RU" dirty="0"/>
              <a:t>На Руси необходимое лечение и уход в периоды эпидемий и войн проводились в монастырских больницах монахами – «</a:t>
            </a:r>
            <a:r>
              <a:rPr lang="ru-RU" dirty="0" err="1"/>
              <a:t>лечцами</a:t>
            </a:r>
            <a:r>
              <a:rPr lang="ru-RU" dirty="0"/>
              <a:t>». В 1715г. вышел указ Петра I о службе женщин в воспитательных домах для ухода за больными детьми. Это был первый шаг для официального привлечения женщин к лечебной работе.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0FA013-D3D9-4750-9D60-C189A99F1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66" y="1849120"/>
            <a:ext cx="3326809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1905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104</TotalTime>
  <Words>1027</Words>
  <Application>Microsoft Office PowerPoint</Application>
  <PresentationFormat>Широкоэкранный</PresentationFormat>
  <Paragraphs>27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Tw Cen MT</vt:lpstr>
      <vt:lpstr>Капля</vt:lpstr>
      <vt:lpstr>История сестренского дела </vt:lpstr>
      <vt:lpstr>Презентация PowerPoint</vt:lpstr>
      <vt:lpstr>Развитие сестринского дела за рубежом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сестринского дела в России.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сестренского дела </dc:title>
  <dc:creator>Валерия Ткаченко</dc:creator>
  <cp:lastModifiedBy>Валерия Ткаченко</cp:lastModifiedBy>
  <cp:revision>10</cp:revision>
  <dcterms:created xsi:type="dcterms:W3CDTF">2019-09-22T18:59:34Z</dcterms:created>
  <dcterms:modified xsi:type="dcterms:W3CDTF">2019-09-22T20:43:40Z</dcterms:modified>
</cp:coreProperties>
</file>