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4" autoAdjust="0"/>
    <p:restoredTop sz="94675" autoAdjust="0"/>
  </p:normalViewPr>
  <p:slideViewPr>
    <p:cSldViewPr>
      <p:cViewPr varScale="1">
        <p:scale>
          <a:sx n="92" d="100"/>
          <a:sy n="92" d="100"/>
        </p:scale>
        <p:origin x="-5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306D018-7EAD-406B-99B3-7A770B817B3B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6A7F3E2-24ED-4CC9-85E5-E787A78D66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836712"/>
            <a:ext cx="7028774" cy="443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19256" cy="648072"/>
          </a:xfrm>
        </p:spPr>
        <p:txBody>
          <a:bodyPr>
            <a:normAutofit fontScale="90000"/>
          </a:bodyPr>
          <a:lstStyle/>
          <a:p>
            <a:pPr algn="ctr" defTabSz="457200"/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и культуры Тульской области</a:t>
            </a:r>
            <a:br>
              <a:rPr lang="ru-RU" sz="2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ГПОУ СПО ТО «Донской колледж информационных технологий»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71600" y="5229200"/>
            <a:ext cx="76328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endParaRPr kumimoji="0" lang="ru-RU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тему: «Реальные пути сокращения пропусков занятий студентами колледжа»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форме деловой игры)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Преподаватель: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Медведева Зоя Фёдоровна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98700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социологического опроса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ds-43.dou.tomsk.ru/files/2012/03/0_8e977_d62ec68e_orig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2063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05064"/>
            <a:ext cx="8496944" cy="2016224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  <a:tabLst>
                <a:tab pos="1616075" algn="l"/>
              </a:tabLs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целенаправленная совместная работа всех членов педагогического коллектива, родителей, студенческого совета, направленная на поиск решений проблемы пропусков занятий студентами без уважительной причины будет способствовать значительному сокращению количества прогулов занятий студентами колледжа.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936104"/>
          </a:xfrm>
        </p:spPr>
        <p:txBody>
          <a:bodyPr>
            <a:noAutofit/>
          </a:bodyPr>
          <a:lstStyle/>
          <a:p>
            <a:pPr marL="180975" indent="-180975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Проблема: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почему происходит увеличение 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пропущенных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занятий студентами колледжа без уважительной причины.</a:t>
            </a:r>
          </a:p>
        </p:txBody>
      </p:sp>
      <p:pic>
        <p:nvPicPr>
          <p:cNvPr id="4" name="Рисунок 3" descr="Студент БГУИР: платную отработку могут назначить за опоздани…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86841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4509120"/>
            <a:ext cx="8229600" cy="1152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основе проведённого исследования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изменить тенденцию роста пропусков занятий студентами без уважительной причины.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marL="536575" indent="-268288" algn="just"/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400" b="0" dirty="0" smtClean="0">
                <a:effectLst/>
                <a:latin typeface="Times New Roman" pitchFamily="18" charset="0"/>
                <a:cs typeface="Times New Roman" pitchFamily="18" charset="0"/>
              </a:rPr>
              <a:t>пропуски занятий студентами колледжа без уважительной причины.</a:t>
            </a: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volynnews.com/files/news/2012/09-05/34637-1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34281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8083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причины пропусков занятий студентами без уважительной причины;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сформулировать пути решения проблемы пропусков занятий студентами без уважительной причины в форме методических рекомендаций для администрации, педагогических работников, родителей, студентов.</a:t>
            </a:r>
          </a:p>
          <a:p>
            <a:endParaRPr lang="ru-RU" dirty="0"/>
          </a:p>
        </p:txBody>
      </p:sp>
      <p:pic>
        <p:nvPicPr>
          <p:cNvPr id="4" name="Рисунок 3" descr="Наши в &quot;Новом Свете&quot; Теннисный клуб &quot;Уникорт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7186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836712"/>
            <a:ext cx="5472608" cy="446449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для администрации, педагогических работников, родителей, студентов содержащие пути решения проблемы пропусков занятий студентами колледжа без уважительной причины;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Электронная презентация, содержанием которой являются материалы для проведения мастер-класса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тему: «реальные пути сокращения пропусков занятий студентами колледжа» (в форме деловой игры).</a:t>
            </a:r>
          </a:p>
          <a:p>
            <a:pPr lvl="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Дипломные и курсовые работы, выполненные преподавателями вашего города. Нижний Новгород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269098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11960" y="692696"/>
            <a:ext cx="4392488" cy="38884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исследовательский проект;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проблемный метод;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частично-поисковый.</a:t>
            </a:r>
          </a:p>
          <a:p>
            <a:pPr lvl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Форма проведения: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деловая игра;</a:t>
            </a:r>
          </a:p>
          <a:p>
            <a:pPr lvl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По составу участников: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групповая форма.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География 7 класс учебник содержание - Сетевая библиотек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30243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836712"/>
            <a:ext cx="4464496" cy="230425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Административная группа  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Педагогическая группа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Студенческая группа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точки зрения куратора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Группа технической поддержки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95936" y="188640"/>
            <a:ext cx="4104456" cy="6340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Объединение в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едагогические технолог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едсовет итоги работы доу - Сетевая библиотек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6004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115616" y="436510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названия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руководителя группы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опросы, вопросы, вопросики. ВКонтак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988840"/>
            <a:ext cx="4104456" cy="3171808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Каковы причины пропусков занятий студентами колледжа?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для обсуждения: 10 минут.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56990"/>
          </a:xfrm>
        </p:spPr>
        <p:txBody>
          <a:bodyPr/>
          <a:lstStyle/>
          <a:p>
            <a:pPr algn="ctr"/>
            <a:r>
              <a:rPr lang="ru-RU" dirty="0" smtClean="0"/>
              <a:t>    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Первый вопрос</a:t>
            </a:r>
            <a:endParaRPr lang="ru-RU" sz="4400" dirty="0"/>
          </a:p>
        </p:txBody>
      </p:sp>
      <p:pic>
        <p:nvPicPr>
          <p:cNvPr id="9" name="Рисунок 8" descr="Без права на болезнь Your Vision - блоги в Казахстан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0808"/>
            <a:ext cx="383435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988840"/>
            <a:ext cx="4608512" cy="3312368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Какими вы видите пути решения проблемы попуска занятий студентами колледжа с точки зрения администрации, педагогов, студенческого совета, кураторов?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(время для обсуждения: 15 минут)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Второй вопрос</a:t>
            </a:r>
            <a:endParaRPr lang="ru-RU" dirty="0"/>
          </a:p>
        </p:txBody>
      </p:sp>
      <p:pic>
        <p:nvPicPr>
          <p:cNvPr id="4" name="Рисунок 3" descr="Вопросы, вопросы, вопросики. ВКонтакт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ашГород.ру: Как не провалиться на вступительных экзаменах?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82673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269</TotalTime>
  <Words>284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Министерство образования и культуры Тульской области ГПОУ СПО ТО «Донской колледж информационных технологий» </vt:lpstr>
      <vt:lpstr>Проблема: почему происходит увеличение числа пропущенных занятий студентами колледжа без уважительной причины.</vt:lpstr>
      <vt:lpstr>Предмет исследования: пропуски занятий студентами колледжа без уважительной причины.</vt:lpstr>
      <vt:lpstr>Слайд 4</vt:lpstr>
      <vt:lpstr>Предполагаемый результат:  </vt:lpstr>
      <vt:lpstr>Слайд 6</vt:lpstr>
      <vt:lpstr>Объединение в группы</vt:lpstr>
      <vt:lpstr>          Первый вопрос</vt:lpstr>
      <vt:lpstr>      Второй вопрос</vt:lpstr>
      <vt:lpstr>Результаты  социологического опроса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Донской колледж информационных технологий</dc:title>
  <dc:creator>Зоя</dc:creator>
  <cp:lastModifiedBy>Зоя</cp:lastModifiedBy>
  <cp:revision>47</cp:revision>
  <dcterms:created xsi:type="dcterms:W3CDTF">2014-12-14T10:38:00Z</dcterms:created>
  <dcterms:modified xsi:type="dcterms:W3CDTF">2014-12-14T15:47:11Z</dcterms:modified>
</cp:coreProperties>
</file>