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0" r:id="rId4"/>
    <p:sldId id="261" r:id="rId5"/>
    <p:sldId id="262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CA40F-D0F0-40D5-B4DA-0708D6896ED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9B7C7-1526-4438-88CB-4F28A218AC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9B7C7-1526-4438-88CB-4F28A218AC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9BB5-6103-46C5-AD35-F639FE7C3C8A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E2B5-DC82-4FA0-9750-B25DCF1A5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на тему: «Выдающиеся личности, посещавшие наш родной город Владимир»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Выполнил: студент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гр.Ам-172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г.Владимира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Зотов Денис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Михаи́л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Евгра́фович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Салтыко́в-Щедри́н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(1826-1889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писатель, журналист, редактор журнала «Отечественные записки», Рязанский и Тверской вице-губернатор.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ramskoj - saltykov-schedri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748631"/>
            <a:ext cx="31750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Некоторые штрихи в биографии великого русского писателя-сатирика М.Е. Салтыкова-Щедрина связаны с нашим городом. В первый раз он приезжал во Владимир в 1855 году для свидания со своей невестой и будущей женой Елизаветой Аполлоновной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Болтиной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. В сентябре 1853 года Аполлон Петрович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Болтин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получил предписание о переводе во Владимирскую губернию. Перед отъездом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Болтиных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из Вятки Михаил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просил руки Лизы. Предложение было отклонено на том основании, что Лизе минуло всего пятнадцать лет. Но двадцатисемилетнему Салтыкову было разрешено повторить свое предложение через год. Вторично просить руки Лизы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Болтиной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Михаил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смог только в 1855 году. Он приехал с этой целью во Владимир.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Болтины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дали согласие на его брак с Лизой. Михаил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был счастлив. Сюда влекла его любовь.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В этот период Салтыков, которого владимирские чиновники уже знали как жениха Лизы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Болтиной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навестил семью одного из них – Ивана Ильича Танеева. Здесь впервые и увидел его сын И.И. Танеева будущий известный ученый и юрист Владимир Иванович Танеев. В.И. Танеев так описал это знакомство: «Он сидел в гостиной с матерью. Я вошел посмотреть на него и робко поклонился. Я считал великого писателя за сверхъестественное существо, и быть русским писателем казалось для меня величайшим, недосягаемым для меня величием и счастьем».</a:t>
            </a:r>
          </a:p>
          <a:p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Брак  Салтыкова с Лизой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Болтиной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, о котором он мечтал и которого так долго ждал, не принес ему счастья. Елизавета Аполлоновна не смогла понять стремлений и внутреннего мира своего мужа. Писатель оказался одинок в своей семье. В его письмах к друзьям звучат боль и отчаяние: «Я не могу Вам выразить, до какой степени я несчастлив в семье».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последний раз (шестой по счету) Михаил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Евграфович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посетил наш город в августе 1856 года.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документах Владимирского губернского комитета ополчения хранится подлинное предписание владимирского губернатора от 18 августа1856 года «Об оказании содействия надворному советнику Салтыкову».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Вот этот документ: «Владимирскому Губернскому Комитету ополчения. Г. Министр внутренних дел, предписав чиновнику VI класса особых при Его Высокопревосходительстве поручений надворному советнику Салтыкову в видах успешнейшего исполнения возложенного на него поручения относительно составления свода распоряжений, касающихся войны 1853-1856 годов, обозреть подлинное делопроизводство Владимирского Губернского комитета ополчения, равно и дела канцелярии моей по предмету перевозочных парков для войск, от 9 сего августа за № 2409 уведомил о сем меня для зависящего распоряжения об оказании содействия г. Салтыкову. О каковом предложении Министра внутренних дел долгом считаю уведомить Губернский комитет ополчения к надлежащему его стороны исполнению. Гражданский губернатор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Теличеев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Во Владимире есть улица Щедрина, названная в честь писателя. До настоящего времени сохранились здания, в которых бывал писатель. Это  бывший дом  губернатора (ул. Большая Московская д. 62). 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Здание губ. музея ВАК. Справа к нему примыкает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хозпостройка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губернаторского дома, где пребывал М.Е. Салтыков-Щедрин.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4" name="Содержимое 3" descr="http://rozamira.ucoz.ru/_ph/24/124603433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01789" y="1600200"/>
            <a:ext cx="6940422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Здание Присутственных мест (ул. Большая Московская д. 58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), где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пребывал М.Е. Салтыков-Щедрин.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lubovbezusl.ucoz.ru/_pu/19/s243456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1189"/>
            <a:ext cx="8229600" cy="444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Николай Николаевич Златовратский (1845-1911)- русский писатель-народник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исатель Николай Златовратский родился во Владимире 14 (26) декабря 1845 год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6858048" cy="3929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Прозаик, публицист, мемуарист Н. Н. Златовратский родился 26 декабря 1845 года во Владимире в семье мелкого чиновника(в доме по ул.Герцена д.39), в честь этого установлена мемориальная доска.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1864 году он окончил Владимирскую гимназию ,позже приезжал в родной дом и писал некоторые свои ключевые сочинения.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произведениях конца 60-х - начала 70-х годов Златовратский описывал жизнь рабочих стекольных заводов, типографских рабочих и крестьян, пришедших на заработки в столицу. Однако главной темой в его творчестве стала тема деревни. При этом проявились народнические взгляды писателя, идеализировавшего общину. В "Отечественных записках" печатался его программный роман "Устои". Произведения конца 80-х гг. посвящает интеллигенции, сближающейся с народом. Революцию 1905 г. писатель встретил сочувственно.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1909 г. избран почетным академиком по разряду изящной словесности.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 Владимире гимназист Николай Златовратский помогал отцу - чиновнику канцелярии губернского предводителя дворянства – создавать публичную библиотеку.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 Владимире же он опробовал перо, сам признавал изначальное следование за кумирами: «Я писал стихи по Кольцову и по Некрасову, писал рассказы по Тургеневу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Помяловскому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написал даже по Островскому целую драму из народного быта в подражание его "Грозе"». А публиковался он в молодости нередко под псевдонимом «Маленький Щедрин».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итоге Златовратский вырос в самостоятельную величину, которую не пропускает ни одна литературная энциклопедия или справочник. Более известного уроженца Владимира в литературе XIX века, в общем-то, и не было.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Златовратский оставил воспоминания, посвященные его детским и юношеским годам во Владимире, а также цикл автобиографических рассказов.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Златовратский – один из тех знаменитых уроженцев Владимира, произведения которых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владимирцы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сегодня знают мало.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Его именем названа одна из улиц Владимира.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емориальная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</a:t>
            </a:r>
            <a:r>
              <a:rPr lang="ru-RU" dirty="0"/>
              <a:t>ка</a:t>
            </a:r>
          </a:p>
        </p:txBody>
      </p:sp>
      <p:pic>
        <p:nvPicPr>
          <p:cNvPr id="4" name="Содержимое 3" descr="Картинки по запросу фото дома где жил златовратский владимир ул герцена 3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14488"/>
            <a:ext cx="6929486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по ул.Герцена, д.39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g-fotki.yandex.ru/get/9474/188591488.10/0_a51a3_4b9ea5ab_X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2000240"/>
            <a:ext cx="7358114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Фёдор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Миха́йлович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Достое́вский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(1821-1881)— русский писатель, мыслитель, философ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публицист.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едор Достоевский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188730" y="1600200"/>
            <a:ext cx="6766539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Герцен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Александр Иванович (1812-1870)-русский публицист, писатель, философ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Содержимое 7" descr="Портрет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785926"/>
            <a:ext cx="3857652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эпистолярном наследии Достоевского имеются упоминания о его пребывании во Владимире.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Впервые это было в августе 1859 года, когда Достоевский возвращался из Сибири.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1859 году получил разрешение поселиться в Твери. По пути в Тверь Федор Михайлович Достоевский останавливается во Владимире, чтобы навестить своего знакомого М.М.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Хоментовского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 этом Федор Михайлович сообщает из Твери в письме к А.И.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Гейбовичу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своему бывшему ротному командиру в Семипалатинске: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«Во Владимире видел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Хоментовского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он там начальником провиантской комиссии. Человек превосходнейший…Был у нас, рассказывал свои приключения за границей, и рассказывал прекрасно… Много с ним говорил и много любопытного переговорили. Наконец тронулись из Владимира».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Второй приезд относится к 1863 году. Весной его больная туберкулезом жена вынуждена была покинуть Петербург. Для смены климата был выбран Владимир. Осенью того же года Достоевский в последний раз прибыл во Владимир. Ввиду тяжелого состояния больной, было принято решение перевезти ее в Москву.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 этом в ноябре Достоевский известил письмом сестру жены В.Д. Констант: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«Любезнейшая Варвара Дмитриевна, по некоторым крайним обстоятельствам, о которых рассказывать долго, мы, то есть я и Марья Дмитриевна , решились переехать совсем в Москву. Во Владимире, во всяком случае, нет почти никакой возможности оставаться…»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Больше Достоевский во Владимир не приезжал… Останавливались Достоевские во Владимире, по всей вероятности, в гостинице на Большой улице, что находилась напротив Торговых рядов. Здание не сохранилось.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двух лет прожил во Владимире выдающийся мыслитель, литератор и революционный деятель прошлого века Александр Иванович Герцен.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Годы владимирской ссылки Герцен называл счастливейшими в его жизни. Тому были серьезные причины: молодость, любовь! Мысли и чувства молодого Герцена были безраздельно устремлены к девушке по имени Наташа, которая впоследствии стала его женой.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Мемуары, переписка, архивные документы и литературоведческие работы содержат немало сведений о жизни молодых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Герценов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 Владимире. Сердцу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владимирца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они дороги и как память о прошлом родного города.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Писатель В. А. Соллогуб в путевых впечатлениях, опубликованных им в 1840 году и озаглавленных «Тарантас», дал адрес той гостиницы — она была расположена на «главной улице». Возможно, что простоявшее здесь около полутора столетий здание, известное в последние годы как гостиница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Клязьма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и послужило тогда Герцену первым пристанищем в нашем городе.</a:t>
            </a:r>
            <a:endParaRPr lang="ru-RU" sz="1800" dirty="0"/>
          </a:p>
        </p:txBody>
      </p:sp>
      <p:pic>
        <p:nvPicPr>
          <p:cNvPr id="4" name="Содержимое 3" descr="http://virtvladimir.ru/img/vtown/objects/small/homes_vladimir_bolshaya_moskovskaya_4_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714488"/>
            <a:ext cx="6143668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Излюбленными местами прогулок Герцена во Владимире был Козлов вал, берега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Клязьмы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и вал вокруг Рождественского монастыря.  Писатель впоследствии писал, что приехал он сюда « в 1938 год, самый лучший, самый светлый год моей жизни Город Владимир остался сияющей точкой в дали моей молодости.». Уехал  из Владимира А.И.Герцен в 1840 году. Нашему городу он посвятил целую главу в книге « Былое и думы».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Первая квартира молодых — три комнаты — была в доме Н. А.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Адоева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на Большой улице. В 1928 году дом снесли. На месте его было построено новое здание. Теперь на нем укреплена мемориальная доска о Герцене. 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Здание бывшей церкви, в которой венчался А. И. Герцен во Владимире не сохранилось. 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Во Владимире есть улица Герцена, названная в честь писателя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 Сергеевич Шмелёв ( 1873-1950)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русский писатель, публицист, православный мыслитель из московского купеческого рода Шмелёвых, представитель консервативно-христианского направления русской словесност</a:t>
            </a:r>
            <a:r>
              <a:rPr lang="ru-RU" sz="2400" dirty="0" smtClean="0"/>
              <a:t>и.</a:t>
            </a:r>
            <a:endParaRPr lang="ru-RU" sz="2400" dirty="0"/>
          </a:p>
        </p:txBody>
      </p:sp>
      <p:pic>
        <p:nvPicPr>
          <p:cNvPr id="4" name="Содержимое 3" descr="И.С. Шмелев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857364"/>
            <a:ext cx="3429024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Начало литературного пути автора «Лета Господня» пришлось на годы службы молодого юриста Шмелева в казенных палатах в губернском Владимире, сообщает сайт Владимирской епархии.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В юбилейный год во Владимире вышла в свет книга «Дорога к солнцу. Владимирский период жизни и творчества Ивана Сергеевича Шмелева». 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Сопредседатель правления Союза писателей России Владимир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Крупин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 пишет, что «сопричастность святой Владимирской земли к судьбе Ивана Сергеевича Шмелева, значительный период, прожитый писателем во Владимире, и множество написанных здесь рассказов – все это не может и не должно остаться незамеченным будущими поколениями. Именно во Владимире в тяжелые годы русских потрясений Иван Шмелев принял окончательное решение: встал на свой крестный путь писательства как честного служения Вере, России и ее народу».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Именно во Владимире Иван Сергеевич принял решение уйти со службы и полностью посвятить себя литературе.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28 февраля 2014 года во Владимире на доме 31 по улице Гагарина, где жил писатель, открыта мемориальная доска. Барельефный портрет создал скульптор, заслуженный художник России Игорь Черноглазов</a:t>
            </a:r>
            <a:r>
              <a:rPr lang="ru-RU" sz="8000" dirty="0"/>
              <a:t>.</a:t>
            </a:r>
          </a:p>
          <a:p>
            <a:pPr>
              <a:buNone/>
            </a:pPr>
            <a:r>
              <a:rPr lang="ru-RU" sz="80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 31 по улице Гагарина, где жил писатель</a:t>
            </a:r>
            <a:endParaRPr lang="ru-RU" dirty="0"/>
          </a:p>
        </p:txBody>
      </p:sp>
      <p:pic>
        <p:nvPicPr>
          <p:cNvPr id="4" name="Содержимое 3" descr="http://lubovbezusl.ucoz.ru/_pu/18/3069537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60951" y="1600200"/>
            <a:ext cx="5822098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 февраля 2014 года во Владимире на доме 31 по улице Гагарина, где жил писатель, открыта мемориальная доска. Барельефный портрет создал скульптор, заслуженный художник России Игорь Черноглазов</a:t>
            </a:r>
            <a:r>
              <a:rPr lang="ru-RU" sz="2000" b="1" dirty="0" smtClean="0"/>
              <a:t>.</a:t>
            </a:r>
            <a:br>
              <a:rPr lang="ru-RU" sz="2000" b="1" dirty="0" smtClean="0"/>
            </a:br>
            <a:r>
              <a:rPr lang="ru-RU" sz="2000" b="1" dirty="0" smtClean="0"/>
              <a:t> 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4" name="Содержимое 3" descr="http://lubovbezusl.ucoz.ru/_pu/18/055441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6643734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1544</Words>
  <Application>Microsoft Office PowerPoint</Application>
  <PresentationFormat>Экран (4:3)</PresentationFormat>
  <Paragraphs>60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на тему: «Выдающиеся личности, посещавшие наш родной город Владимир»</vt:lpstr>
      <vt:lpstr> Герцен Александр Иванович (1812-1870)-русский публицист, писатель, философ, педагог. </vt:lpstr>
      <vt:lpstr>Слайд 3</vt:lpstr>
      <vt:lpstr>Писатель В. А. Соллогуб в путевых впечатлениях, опубликованных им в 1840 году и озаглавленных «Тарантас», дал адрес той гостиницы — она была расположена на «главной улице». Возможно, что простоявшее здесь около полутора столетий здание, известное в последние годы как гостиница «Клязьма», и послужило тогда Герцену первым пристанищем в нашем городе.</vt:lpstr>
      <vt:lpstr>Слайд 5</vt:lpstr>
      <vt:lpstr>Иван Сергеевич Шмелёв ( 1873-1950) — русский писатель, публицист, православный мыслитель из московского купеческого рода Шмелёвых, представитель консервативно-христианского направления русской словесности.</vt:lpstr>
      <vt:lpstr>  </vt:lpstr>
      <vt:lpstr>Дом 31 по улице Гагарина, где жил писатель</vt:lpstr>
      <vt:lpstr>    28 февраля 2014 года во Владимире на доме 31 по улице Гагарина, где жил писатель, открыта мемориальная доска. Барельефный портрет создал скульптор, заслуженный художник России Игорь Черноглазов.    </vt:lpstr>
      <vt:lpstr>Михаи́л Евгра́фович Салтыко́в-Щедри́н (1826-1889)- русский писатель, журналист, редактор журнала «Отечественные записки», Рязанский и Тверской вице-губернатор. </vt:lpstr>
      <vt:lpstr>Слайд 11</vt:lpstr>
      <vt:lpstr>Слайд 12</vt:lpstr>
      <vt:lpstr>Здание губ. музея ВАК. Справа к нему примыкает хозпостройка губернаторского дома, где пребывал М.Е. Салтыков-Щедрин. </vt:lpstr>
      <vt:lpstr>Здание Присутственных мест (ул. Большая Московская д. 58), где пребывал М.Е. Салтыков-Щедрин. </vt:lpstr>
      <vt:lpstr>Николай Николаевич Златовратский (1845-1911)- русский писатель-народник</vt:lpstr>
      <vt:lpstr>Слайд 16</vt:lpstr>
      <vt:lpstr>Мемориальная доска</vt:lpstr>
      <vt:lpstr>Дом по ул.Герцена, д.39</vt:lpstr>
      <vt:lpstr>Фёдор Миха́йлович Достое́вский (1821-1881)— русский писатель, мыслитель, философ и публицист.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12</cp:revision>
  <dcterms:created xsi:type="dcterms:W3CDTF">2016-12-19T09:10:13Z</dcterms:created>
  <dcterms:modified xsi:type="dcterms:W3CDTF">2002-01-01T06:11:53Z</dcterms:modified>
</cp:coreProperties>
</file>