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4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047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698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95af59b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95af59b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586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95af59bd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95af59bd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76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95af59bd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95af59bd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22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95af59bd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95af59bd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236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0c566d40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0c566d40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68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0c566d40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0c566d40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65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0c566d40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0c566d40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8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c566d40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c566d40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7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c566d40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0c566d40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8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0c566d40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0c566d40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43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c566d40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c566d40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05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c566d40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0c566d40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668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95af59a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95af59a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36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95af59a2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95af59a2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14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350" y="700662"/>
            <a:ext cx="2295650" cy="2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438363" y="639250"/>
            <a:ext cx="4825212" cy="26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>
                <a:latin typeface="Times New Roman"/>
                <a:ea typeface="Times New Roman"/>
                <a:cs typeface="Times New Roman"/>
                <a:sym typeface="Times New Roman"/>
              </a:rPr>
              <a:t>презентация на тему</a:t>
            </a:r>
            <a:r>
              <a:rPr lang="ru" sz="440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133817" y="2052475"/>
            <a:ext cx="3639845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«Моя будущая профессия»</a:t>
            </a:r>
            <a:endParaRPr sz="2100" dirty="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85000"/>
          </a:blip>
          <a:srcRect l="18297" t="6132" r="15455" b="16431"/>
          <a:stretch/>
        </p:blipFill>
        <p:spPr>
          <a:xfrm>
            <a:off x="150920" y="639250"/>
            <a:ext cx="2867488" cy="135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1788" y="2996350"/>
            <a:ext cx="2622821" cy="20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flipH="1">
            <a:off x="7068064" y="3943358"/>
            <a:ext cx="1939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Выполнил </a:t>
            </a:r>
            <a:r>
              <a:rPr lang="ru-RU" dirty="0"/>
              <a:t>студент</a:t>
            </a:r>
            <a:br>
              <a:rPr lang="ru-RU" dirty="0"/>
            </a:br>
            <a:r>
              <a:rPr lang="ru-RU" dirty="0"/>
              <a:t>группы Л-9-21</a:t>
            </a:r>
            <a:br>
              <a:rPr lang="ru-RU" dirty="0"/>
            </a:br>
            <a:r>
              <a:rPr lang="ru-RU" dirty="0"/>
              <a:t>Чубаров Илья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1764" y="193486"/>
            <a:ext cx="5708342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ГОУ СПО ЛНР «ЛАСК имени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архитектора А.С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Шеремета»</a:t>
            </a:r>
            <a:endParaRPr lang="ru-RU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2003325" y="242975"/>
            <a:ext cx="4876800" cy="4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90500" marR="1905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Знаменитый противник Наполеона, англичанин герцог Веллингтон, никогда не упускал из виду логистические задачи и отлично с ними справлялся. В 1809 году, будучи в Индии, великий английский полководец писал: «Стратегия и тактика военных действий зависит от обеспечения припасами. Вступить в бой и разбить врага не составляет труда. Но чтобы достичь цели, войско нужно кормить».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125" y="0"/>
            <a:ext cx="2263875" cy="300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2576150" y="242975"/>
            <a:ext cx="6243900" cy="3416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Военная логистика (тыловое обеспечение) развивалась в России с начала XX века. Через построенную в 1903 году Трансибирскую магистраль Манчжурская армия снабжалась боеприпасами и продовольствием во время русско-японской войны. В то же время японские шпионы пытались нарушить целостность магистрали.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2956675" y="2493475"/>
            <a:ext cx="6133800" cy="26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4A474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Великий логистический опыт — эвакуация мирного населения и производства во время Великой Отечественной войны (1941-1945), а Дорога Жизни -единственный способ связи блокадного Ленинграда с большой землей — настоящий памятник военной логистике СССР.</a:t>
            </a:r>
            <a:endParaRPr sz="1200">
              <a:solidFill>
                <a:srgbClr val="4A474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4A474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Понятие логистики как математической логики ввел немецкий математик Лейбниц. Официально термин «логистика» был закреплен за математической логикой в 1904 г. на философском конгрессе в Женеве.</a:t>
            </a:r>
            <a:endParaRPr sz="1200">
              <a:solidFill>
                <a:srgbClr val="4A474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4A474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1920-1930 гг. в США, а затем и Западной Европе логистика становится практикой ведения бизнеса, основанной на  оптимизации материальных потоков в процессе товародвижения. А в 1950ых годах -официально признана наукой.</a:t>
            </a:r>
            <a:endParaRPr sz="1200">
              <a:solidFill>
                <a:srgbClr val="4A474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8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025" y="0"/>
            <a:ext cx="7480449" cy="24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61375" y="1521300"/>
            <a:ext cx="5420100" cy="210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 среднего звена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(операционный логист) предназначен для работы в области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планирования, организации, выполнении и контроля движения и размещения материальных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(товарных, финансовых кадровых) и нематериальных (информационных, временных, сервисных) потоков и ресурсов</a:t>
            </a:r>
            <a:r>
              <a:rPr lang="ru" b="1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6196050" y="3240900"/>
            <a:ext cx="3000000" cy="190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 обучения на базе:</a:t>
            </a:r>
            <a:endParaRPr sz="1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0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классов- 2г.10мес</a:t>
            </a:r>
            <a:endParaRPr sz="1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0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классов- 1г.10 месяцев</a:t>
            </a:r>
            <a:endParaRPr sz="1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Заочное отделение- 2г.6 месяцев</a:t>
            </a:r>
            <a:endParaRPr sz="1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6057975" y="674450"/>
            <a:ext cx="3000000" cy="166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 деятельности или должность: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операционный логист, менеджер по грузоперевозкам, диспетчер по грузоперевозкам, менеджер по логистике, логист складского учета, информационный логист.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72075" y="135175"/>
            <a:ext cx="5420100" cy="1151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получения профессии Операционный логист в</a:t>
            </a:r>
            <a:endParaRPr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ГОУ СПО ЛНР «ЛАСК имени архитектора</a:t>
            </a:r>
            <a:endParaRPr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А.С. Шеремета»</a:t>
            </a:r>
            <a:endParaRPr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1067475" y="221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latin typeface="Times New Roman"/>
                <a:ea typeface="Times New Roman"/>
                <a:cs typeface="Times New Roman"/>
                <a:sym typeface="Times New Roman"/>
              </a:rPr>
              <a:t>Логист - это интересно и познавательно</a:t>
            </a:r>
            <a:endParaRPr sz="3600"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250" y="3443900"/>
            <a:ext cx="2908700" cy="16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4425" y="1118175"/>
            <a:ext cx="2577573" cy="21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6275" y="3769125"/>
            <a:ext cx="2037600" cy="12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 rotWithShape="1">
          <a:blip r:embed="rId6">
            <a:alphaModFix/>
          </a:blip>
          <a:srcRect l="2407" t="6280" r="4282" b="6974"/>
          <a:stretch/>
        </p:blipFill>
        <p:spPr>
          <a:xfrm>
            <a:off x="5067250" y="1058438"/>
            <a:ext cx="4024675" cy="258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1767650" y="764025"/>
            <a:ext cx="69510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Спасибо за внимание</a:t>
            </a:r>
            <a:endParaRPr sz="4800"/>
          </a:p>
        </p:txBody>
      </p:sp>
      <p:sp>
        <p:nvSpPr>
          <p:cNvPr id="193" name="Google Shape;193;p27"/>
          <p:cNvSpPr txBox="1"/>
          <p:nvPr/>
        </p:nvSpPr>
        <p:spPr>
          <a:xfrm>
            <a:off x="7228800" y="3869167"/>
            <a:ext cx="19152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100" y="1488525"/>
            <a:ext cx="4331376" cy="296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 amt="71000"/>
          </a:blip>
          <a:stretch>
            <a:fillRect/>
          </a:stretch>
        </p:blipFill>
        <p:spPr>
          <a:xfrm>
            <a:off x="924600" y="64950"/>
            <a:ext cx="1863751" cy="21257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591700" y="368350"/>
            <a:ext cx="63264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Логист — человек, который контролирует перемещение грузов от точки изготовления до места доставки. Это специалист, который находит оптимальные пути передвижения товара</a:t>
            </a:r>
            <a:endParaRPr sz="4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Логистика — наука, предмет которой заключается в организации рационального процесса движения товаров и услуг от поставщиков сырья к потребителям, функционирования сферы обращения продукции, товаров, услуг, управления товарными запасами и провиантом, создания инфраструктуры товародвижения.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2300" y="3505750"/>
            <a:ext cx="2591700" cy="163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015525" y="410100"/>
            <a:ext cx="31041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Личные качества логиста:</a:t>
            </a:r>
            <a:endParaRPr sz="2400" b="1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27800"/>
            <a:ext cx="3385586" cy="2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725" y="2532875"/>
            <a:ext cx="3772238" cy="24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308450" y="31938"/>
            <a:ext cx="5775000" cy="507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15"/>
          <p:cNvCxnSpPr/>
          <p:nvPr/>
        </p:nvCxnSpPr>
        <p:spPr>
          <a:xfrm>
            <a:off x="5644777" y="153747"/>
            <a:ext cx="1129500" cy="490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5"/>
          <p:cNvCxnSpPr>
            <a:stCxn id="73" idx="2"/>
            <a:endCxn id="73" idx="6"/>
          </p:cNvCxnSpPr>
          <p:nvPr/>
        </p:nvCxnSpPr>
        <p:spPr>
          <a:xfrm>
            <a:off x="3308450" y="2571738"/>
            <a:ext cx="577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5"/>
          <p:cNvCxnSpPr>
            <a:stCxn id="73" idx="1"/>
            <a:endCxn id="73" idx="5"/>
          </p:cNvCxnSpPr>
          <p:nvPr/>
        </p:nvCxnSpPr>
        <p:spPr>
          <a:xfrm>
            <a:off x="4154179" y="775828"/>
            <a:ext cx="4083600" cy="359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5"/>
          <p:cNvCxnSpPr/>
          <p:nvPr/>
        </p:nvCxnSpPr>
        <p:spPr>
          <a:xfrm rot="10800000" flipH="1">
            <a:off x="3998918" y="1101969"/>
            <a:ext cx="4489200" cy="295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5"/>
          <p:cNvCxnSpPr/>
          <p:nvPr/>
        </p:nvCxnSpPr>
        <p:spPr>
          <a:xfrm flipH="1">
            <a:off x="5019345" y="262012"/>
            <a:ext cx="2353200" cy="468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5"/>
          <p:cNvSpPr txBox="1"/>
          <p:nvPr/>
        </p:nvSpPr>
        <p:spPr>
          <a:xfrm rot="-4996793">
            <a:off x="5344020" y="730735"/>
            <a:ext cx="2343199" cy="77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Организованность</a:t>
            </a:r>
            <a:endParaRPr sz="1800" b="1"/>
          </a:p>
        </p:txBody>
      </p:sp>
      <p:sp>
        <p:nvSpPr>
          <p:cNvPr id="80" name="Google Shape;80;p15"/>
          <p:cNvSpPr txBox="1"/>
          <p:nvPr/>
        </p:nvSpPr>
        <p:spPr>
          <a:xfrm rot="-2691735">
            <a:off x="5867139" y="1136196"/>
            <a:ext cx="2999980" cy="51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Аналитический склад ума</a:t>
            </a:r>
            <a:endParaRPr sz="1600" b="1"/>
          </a:p>
        </p:txBody>
      </p:sp>
      <p:sp>
        <p:nvSpPr>
          <p:cNvPr id="81" name="Google Shape;81;p15"/>
          <p:cNvSpPr txBox="1"/>
          <p:nvPr/>
        </p:nvSpPr>
        <p:spPr>
          <a:xfrm rot="-567609">
            <a:off x="6880450" y="1917337"/>
            <a:ext cx="2591849" cy="47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Многозадачность</a:t>
            </a:r>
            <a:endParaRPr sz="1800" b="1"/>
          </a:p>
        </p:txBody>
      </p:sp>
      <p:sp>
        <p:nvSpPr>
          <p:cNvPr id="82" name="Google Shape;82;p15"/>
          <p:cNvSpPr txBox="1"/>
          <p:nvPr/>
        </p:nvSpPr>
        <p:spPr>
          <a:xfrm rot="1042479">
            <a:off x="6588155" y="2919098"/>
            <a:ext cx="2635134" cy="54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 планировать</a:t>
            </a:r>
            <a:endParaRPr sz="1800" b="1"/>
          </a:p>
        </p:txBody>
      </p:sp>
      <p:sp>
        <p:nvSpPr>
          <p:cNvPr id="83" name="Google Shape;83;p15"/>
          <p:cNvSpPr txBox="1"/>
          <p:nvPr/>
        </p:nvSpPr>
        <p:spPr>
          <a:xfrm rot="3183208">
            <a:off x="5395268" y="3567266"/>
            <a:ext cx="3229743" cy="65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 управлять в кризисной ситуации</a:t>
            </a:r>
            <a:endParaRPr b="1"/>
          </a:p>
        </p:txBody>
      </p:sp>
      <p:sp>
        <p:nvSpPr>
          <p:cNvPr id="84" name="Google Shape;84;p15"/>
          <p:cNvSpPr txBox="1"/>
          <p:nvPr/>
        </p:nvSpPr>
        <p:spPr>
          <a:xfrm rot="-3799237">
            <a:off x="4617358" y="3653827"/>
            <a:ext cx="2353243" cy="47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 принимать решения</a:t>
            </a:r>
            <a:endParaRPr sz="1800" b="1"/>
          </a:p>
        </p:txBody>
      </p:sp>
      <p:sp>
        <p:nvSpPr>
          <p:cNvPr id="85" name="Google Shape;85;p15"/>
          <p:cNvSpPr txBox="1"/>
          <p:nvPr/>
        </p:nvSpPr>
        <p:spPr>
          <a:xfrm rot="-2343810">
            <a:off x="4063408" y="3486420"/>
            <a:ext cx="2114630" cy="57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Тайм-менеджмент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sp>
        <p:nvSpPr>
          <p:cNvPr id="86" name="Google Shape;86;p15"/>
          <p:cNvSpPr txBox="1"/>
          <p:nvPr/>
        </p:nvSpPr>
        <p:spPr>
          <a:xfrm rot="-741448">
            <a:off x="3659505" y="2839921"/>
            <a:ext cx="1969531" cy="35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Пунктуальность</a:t>
            </a:r>
            <a:endParaRPr sz="1800" b="1"/>
          </a:p>
        </p:txBody>
      </p:sp>
      <p:sp>
        <p:nvSpPr>
          <p:cNvPr id="87" name="Google Shape;87;p15"/>
          <p:cNvSpPr txBox="1"/>
          <p:nvPr/>
        </p:nvSpPr>
        <p:spPr>
          <a:xfrm rot="1377290">
            <a:off x="3534753" y="1819452"/>
            <a:ext cx="2490735" cy="3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Стрессоустойчивость</a:t>
            </a:r>
            <a:endParaRPr sz="1800" b="1"/>
          </a:p>
        </p:txBody>
      </p:sp>
      <p:sp>
        <p:nvSpPr>
          <p:cNvPr id="88" name="Google Shape;88;p15"/>
          <p:cNvSpPr txBox="1"/>
          <p:nvPr/>
        </p:nvSpPr>
        <p:spPr>
          <a:xfrm rot="2996916">
            <a:off x="4462257" y="965533"/>
            <a:ext cx="1593536" cy="30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Обучаемость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sp>
        <p:nvSpPr>
          <p:cNvPr id="89" name="Google Shape;89;p15"/>
          <p:cNvSpPr/>
          <p:nvPr/>
        </p:nvSpPr>
        <p:spPr>
          <a:xfrm>
            <a:off x="6043100" y="2454588"/>
            <a:ext cx="305700" cy="30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2267825" y="162525"/>
            <a:ext cx="6675900" cy="20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Пожалуй, нет такой сферы, где абсолютно не нужны подобные услуги. Эти и многие другие задачи решает правильно проводимая логистическая политика.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125" y="1881000"/>
            <a:ext cx="4470523" cy="3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6226250" y="306275"/>
            <a:ext cx="1967100" cy="110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1" name="Google Shape;101;p17"/>
          <p:cNvSpPr/>
          <p:nvPr/>
        </p:nvSpPr>
        <p:spPr>
          <a:xfrm>
            <a:off x="6226250" y="1468650"/>
            <a:ext cx="1967100" cy="110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2" name="Google Shape;102;p17"/>
          <p:cNvSpPr/>
          <p:nvPr/>
        </p:nvSpPr>
        <p:spPr>
          <a:xfrm>
            <a:off x="6226250" y="2711000"/>
            <a:ext cx="1967100" cy="110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3" name="Google Shape;103;p17"/>
          <p:cNvSpPr/>
          <p:nvPr/>
        </p:nvSpPr>
        <p:spPr>
          <a:xfrm>
            <a:off x="1460125" y="2631025"/>
            <a:ext cx="1967100" cy="110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4" name="Google Shape;104;p17"/>
          <p:cNvSpPr/>
          <p:nvPr/>
        </p:nvSpPr>
        <p:spPr>
          <a:xfrm>
            <a:off x="1460125" y="1468650"/>
            <a:ext cx="1967100" cy="110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5" name="Google Shape;105;p17"/>
          <p:cNvSpPr/>
          <p:nvPr/>
        </p:nvSpPr>
        <p:spPr>
          <a:xfrm>
            <a:off x="1460125" y="306275"/>
            <a:ext cx="1967100" cy="110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6" name="Google Shape;106;p17"/>
          <p:cNvSpPr/>
          <p:nvPr/>
        </p:nvSpPr>
        <p:spPr>
          <a:xfrm>
            <a:off x="3843188" y="306275"/>
            <a:ext cx="1967100" cy="110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7" name="Google Shape;107;p17"/>
          <p:cNvSpPr/>
          <p:nvPr/>
        </p:nvSpPr>
        <p:spPr>
          <a:xfrm>
            <a:off x="1524875" y="3793400"/>
            <a:ext cx="1967100" cy="1103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8" name="Google Shape;108;p17"/>
          <p:cNvSpPr/>
          <p:nvPr/>
        </p:nvSpPr>
        <p:spPr>
          <a:xfrm>
            <a:off x="3949975" y="3814100"/>
            <a:ext cx="1967100" cy="110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9" name="Google Shape;109;p17"/>
          <p:cNvSpPr/>
          <p:nvPr/>
        </p:nvSpPr>
        <p:spPr>
          <a:xfrm>
            <a:off x="6226250" y="3897425"/>
            <a:ext cx="1967100" cy="110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10" name="Google Shape;110;p17"/>
          <p:cNvSpPr/>
          <p:nvPr/>
        </p:nvSpPr>
        <p:spPr>
          <a:xfrm>
            <a:off x="3628350" y="1615850"/>
            <a:ext cx="2421000" cy="2012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11" name="Google Shape;111;p17"/>
          <p:cNvSpPr txBox="1"/>
          <p:nvPr/>
        </p:nvSpPr>
        <p:spPr>
          <a:xfrm>
            <a:off x="3960625" y="1908250"/>
            <a:ext cx="17100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12" name="Google Shape;112;p17"/>
          <p:cNvSpPr txBox="1"/>
          <p:nvPr/>
        </p:nvSpPr>
        <p:spPr>
          <a:xfrm>
            <a:off x="3789787" y="1931188"/>
            <a:ext cx="20739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 логистики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434200" y="495850"/>
            <a:ext cx="20739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150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Производственная</a:t>
            </a:r>
            <a:endParaRPr sz="1800"/>
          </a:p>
        </p:txBody>
      </p:sp>
      <p:sp>
        <p:nvSpPr>
          <p:cNvPr id="114" name="Google Shape;114;p17"/>
          <p:cNvSpPr txBox="1"/>
          <p:nvPr/>
        </p:nvSpPr>
        <p:spPr>
          <a:xfrm>
            <a:off x="3703525" y="414050"/>
            <a:ext cx="19671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150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Закупочная</a:t>
            </a:r>
            <a:endParaRPr sz="2000"/>
          </a:p>
        </p:txBody>
      </p:sp>
      <p:sp>
        <p:nvSpPr>
          <p:cNvPr id="115" name="Google Shape;115;p17"/>
          <p:cNvSpPr txBox="1"/>
          <p:nvPr/>
        </p:nvSpPr>
        <p:spPr>
          <a:xfrm>
            <a:off x="6233325" y="326650"/>
            <a:ext cx="19671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150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Логистика складов</a:t>
            </a:r>
            <a:endParaRPr sz="2000"/>
          </a:p>
        </p:txBody>
      </p:sp>
      <p:sp>
        <p:nvSpPr>
          <p:cNvPr id="116" name="Google Shape;116;p17"/>
          <p:cNvSpPr txBox="1"/>
          <p:nvPr/>
        </p:nvSpPr>
        <p:spPr>
          <a:xfrm>
            <a:off x="6259925" y="1482950"/>
            <a:ext cx="19386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150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Логистика запасов</a:t>
            </a:r>
            <a:endParaRPr sz="2000"/>
          </a:p>
        </p:txBody>
      </p:sp>
      <p:sp>
        <p:nvSpPr>
          <p:cNvPr id="117" name="Google Shape;117;p17"/>
          <p:cNvSpPr txBox="1"/>
          <p:nvPr/>
        </p:nvSpPr>
        <p:spPr>
          <a:xfrm>
            <a:off x="6049350" y="2696388"/>
            <a:ext cx="18474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900"/>
              </a:spcBef>
              <a:spcAft>
                <a:spcPts val="150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Логистика сбыта</a:t>
            </a:r>
            <a:endParaRPr sz="2000"/>
          </a:p>
        </p:txBody>
      </p:sp>
      <p:sp>
        <p:nvSpPr>
          <p:cNvPr id="118" name="Google Shape;118;p17"/>
          <p:cNvSpPr txBox="1"/>
          <p:nvPr/>
        </p:nvSpPr>
        <p:spPr>
          <a:xfrm>
            <a:off x="5917075" y="4014750"/>
            <a:ext cx="22998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150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Транспортная </a:t>
            </a:r>
            <a:endParaRPr sz="2000"/>
          </a:p>
        </p:txBody>
      </p:sp>
      <p:sp>
        <p:nvSpPr>
          <p:cNvPr id="119" name="Google Shape;119;p17"/>
          <p:cNvSpPr txBox="1"/>
          <p:nvPr/>
        </p:nvSpPr>
        <p:spPr>
          <a:xfrm>
            <a:off x="3896575" y="4014750"/>
            <a:ext cx="20739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1500"/>
              </a:spcAft>
              <a:buNone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Информационная</a:t>
            </a:r>
            <a:endParaRPr sz="1900"/>
          </a:p>
        </p:txBody>
      </p:sp>
      <p:sp>
        <p:nvSpPr>
          <p:cNvPr id="120" name="Google Shape;120;p17"/>
          <p:cNvSpPr txBox="1"/>
          <p:nvPr/>
        </p:nvSpPr>
        <p:spPr>
          <a:xfrm>
            <a:off x="1644575" y="3972800"/>
            <a:ext cx="18474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150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Таможенная </a:t>
            </a:r>
            <a:endParaRPr sz="2000"/>
          </a:p>
        </p:txBody>
      </p:sp>
      <p:sp>
        <p:nvSpPr>
          <p:cNvPr id="121" name="Google Shape;121;p17"/>
          <p:cNvSpPr txBox="1"/>
          <p:nvPr/>
        </p:nvSpPr>
        <p:spPr>
          <a:xfrm>
            <a:off x="1717200" y="2827875"/>
            <a:ext cx="17100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150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Финансовая </a:t>
            </a:r>
            <a:endParaRPr sz="2000" b="1"/>
          </a:p>
        </p:txBody>
      </p:sp>
      <p:sp>
        <p:nvSpPr>
          <p:cNvPr id="122" name="Google Shape;122;p17"/>
          <p:cNvSpPr txBox="1"/>
          <p:nvPr/>
        </p:nvSpPr>
        <p:spPr>
          <a:xfrm>
            <a:off x="1604050" y="1575450"/>
            <a:ext cx="18474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150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Комплексная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1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1268625" y="381625"/>
            <a:ext cx="7941900" cy="18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Логист - должен всегда знать, где находится груз в каждый момент времени.</a:t>
            </a:r>
            <a:endParaRPr sz="3000"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875" y="1552375"/>
            <a:ext cx="3362700" cy="16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8600" y="1552375"/>
            <a:ext cx="2911436" cy="16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8275" y="3406950"/>
            <a:ext cx="4669193" cy="16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1454725" y="233250"/>
            <a:ext cx="399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Положительные моменты в работе логиста: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Начать работать в отрасли можно еще до получения высшего образования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Возможности карьерного роста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Не рутинная работа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600" b="1"/>
          </a:p>
        </p:txBody>
      </p:sp>
      <p:sp>
        <p:nvSpPr>
          <p:cNvPr id="136" name="Google Shape;136;p19"/>
          <p:cNvSpPr txBox="1"/>
          <p:nvPr/>
        </p:nvSpPr>
        <p:spPr>
          <a:xfrm>
            <a:off x="5249850" y="220350"/>
            <a:ext cx="3994500" cy="3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Минусы в профессии логиста: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Ответственная работа, где за каждый сбой процесса отвечает именно логист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Физически тяжелая работа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Не всегда комфортные условия - не только в офисе, но и на складе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9"/>
          <p:cNvSpPr txBox="1"/>
          <p:nvPr/>
        </p:nvSpPr>
        <p:spPr>
          <a:xfrm>
            <a:off x="186075" y="233625"/>
            <a:ext cx="411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19"/>
          <p:cNvCxnSpPr/>
          <p:nvPr/>
        </p:nvCxnSpPr>
        <p:spPr>
          <a:xfrm>
            <a:off x="5170050" y="252450"/>
            <a:ext cx="79800" cy="4638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559" y="0"/>
            <a:ext cx="91565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-12550" y="49175"/>
            <a:ext cx="7964400" cy="384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 Древней Греции и в Римской империи на государственной службе находились логисты, которые занимались государственными расчетами. В их обязанности входило, в первую очередь, распределение продуктов питания. Однако истоки возникновения логистики уходят корнями в еще более древние времена. В начале прошлого века пахарь из Сирии наткнулся на камень, под которым был обнаружен склеп с древней керамикой, относившийся к руинам древнего города Угарит. Это был один из важнейших экономических центров Ближнего Востока в 15 веке до нашей эры. Успех этого города в древние времена был связан не только с его благоприятным географическим расположением, но и с развитием науки, в том числе и логистической. Расшифровка найденных документов подтверждает существование в те времена логистики как науки о перемещении продуктов и товаров внутри города, а также между городами соседних стран по суше и морю. Но позднее развитие логистики стало больше ассоциироваться с военным искусством.</a:t>
            </a: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1020100" y="73750"/>
            <a:ext cx="62583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Впервые логистика как наука упоминается в работах </a:t>
            </a:r>
            <a:r>
              <a:rPr lang="ru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Антуана Анри Жомини</a:t>
            </a:r>
            <a:r>
              <a:rPr lang="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(1779-1869), барона, французского и русского военного писателя, французского бригадного генерала, известного военного теоретика XIX века.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Его фундаментальные работы стали толчком к развитию военной логистики как науки. Жомини прославился не только как ученый, но и как </a:t>
            </a:r>
            <a:r>
              <a:rPr lang="ru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практик-логист</a:t>
            </a:r>
            <a:r>
              <a:rPr lang="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безупречно планировавший потребности и распределение боеприпасов, продуктов питания, а также квартирного обеспечения военнослужащих армии Наполеона.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marR="190500" lvl="0" indent="0" algn="l" rtl="0">
              <a:lnSpc>
                <a:spcPct val="130000"/>
              </a:lnSpc>
              <a:spcBef>
                <a:spcPts val="1800"/>
              </a:spcBef>
              <a:spcAft>
                <a:spcPts val="3000"/>
              </a:spcAft>
              <a:buNone/>
            </a:pPr>
            <a:endParaRPr sz="1700" i="1">
              <a:solidFill>
                <a:srgbClr val="4A474B"/>
              </a:solidFill>
              <a:highlight>
                <a:srgbClr val="FFFFFF"/>
              </a:highlight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150" y="0"/>
            <a:ext cx="2000844" cy="269381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2580500" y="2571750"/>
            <a:ext cx="44865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Военная логистика очень пригодилась в армии Наполеона. Именно тогда французская армия перешла с картофеля на более питательный рис, оснастившись легкими рисовыми лепешками.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802</Words>
  <Application>Microsoft Office PowerPoint</Application>
  <PresentationFormat>Экран (16:9)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Simple Light</vt:lpstr>
      <vt:lpstr>презентация на тему: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Логист - это интересно и познавательно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a</dc:creator>
  <cp:lastModifiedBy>a</cp:lastModifiedBy>
  <cp:revision>8</cp:revision>
  <dcterms:modified xsi:type="dcterms:W3CDTF">2021-03-22T11:19:38Z</dcterms:modified>
</cp:coreProperties>
</file>