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BD75-43F5-4656-B871-8EFF2B494121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53C0F-C412-4C75-9E20-43F9D9CBE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53C0F-C412-4C75-9E20-43F9D9CBE79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5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CB7A-BE43-42C7-9E62-D9F4A792205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58D9-05F7-4DB6-A34E-361566A9E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CB7A-BE43-42C7-9E62-D9F4A792205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58D9-05F7-4DB6-A34E-361566A9E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CB7A-BE43-42C7-9E62-D9F4A792205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58D9-05F7-4DB6-A34E-361566A9E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CB7A-BE43-42C7-9E62-D9F4A792205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58D9-05F7-4DB6-A34E-361566A9E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CB7A-BE43-42C7-9E62-D9F4A792205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58D9-05F7-4DB6-A34E-361566A9E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CB7A-BE43-42C7-9E62-D9F4A792205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58D9-05F7-4DB6-A34E-361566A9E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CB7A-BE43-42C7-9E62-D9F4A792205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58D9-05F7-4DB6-A34E-361566A9E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CB7A-BE43-42C7-9E62-D9F4A792205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58D9-05F7-4DB6-A34E-361566A9E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CB7A-BE43-42C7-9E62-D9F4A792205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58D9-05F7-4DB6-A34E-361566A9E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CB7A-BE43-42C7-9E62-D9F4A792205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58D9-05F7-4DB6-A34E-361566A9E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CB7A-BE43-42C7-9E62-D9F4A792205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58D9-05F7-4DB6-A34E-361566A9E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CB7A-BE43-42C7-9E62-D9F4A792205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A58D9-05F7-4DB6-A34E-361566A9ED2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80920" cy="20882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по страницам логистики.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2780928"/>
            <a:ext cx="5004048" cy="141771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Студентка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гр. Л-9-21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Братейко</a:t>
            </a:r>
            <a:r>
              <a:rPr lang="ru-RU" dirty="0" smtClean="0">
                <a:solidFill>
                  <a:schemeClr val="bg1"/>
                </a:solidFill>
              </a:rPr>
              <a:t> Екатерина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КОМОДЫ\maxresdefault_liv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2668288"/>
            <a:ext cx="7448376" cy="4189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виды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логистики: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4525963"/>
          </a:xfrm>
        </p:spPr>
        <p:txBody>
          <a:bodyPr/>
          <a:lstStyle/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Закупочная;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Производственная;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Распределительная;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Транспортная;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Информационная.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2" name="Picture 4" descr="https://royalrelocations.com/wp-content/uploads/2018/04/OE5MXN0-1144x85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636912"/>
            <a:ext cx="6275885" cy="4706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Закупочная логистика-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это управление материальными потоками в процессе обеспечения предприятия материальными ресурсами.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80" name="Picture 4" descr="https://www.thedollarbusiness.com/assets/articles/2017/01/49130_India_to_sign_37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726" y="3297376"/>
            <a:ext cx="9055274" cy="3560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age.freepik.com/free-vector/colorful-delivery-composition_23-21476773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3049"/>
          <a:stretch>
            <a:fillRect/>
          </a:stretch>
        </p:blipFill>
        <p:spPr bwMode="auto">
          <a:xfrm>
            <a:off x="6876256" y="5138622"/>
            <a:ext cx="1977413" cy="17193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Закупочная логистика: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8457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назначение </a:t>
            </a:r>
            <a:r>
              <a:rPr lang="ru-RU" dirty="0">
                <a:solidFill>
                  <a:schemeClr val="bg1"/>
                </a:solidFill>
              </a:rPr>
              <a:t>закупочной логистики состоит в снабжении, обес­печении компании, предприятия товарами, материалами, сырьем, комплектующими, полуфабрикатами и т.п.; в хранении товаров; в управлении складскими запасами в зависимости от объема продаж, планируемого графика производства товара; в анализе и контроле товарных запасов; организации заказа товаров; оп­ределении оптимального размера заказа; поиске и выборе по­ставщиков и т.д.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Производственная логистика-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это управление материальным потоком с учетом определенной специфики.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s://olk.su/upload/iblock/e01/e014ed8500cba2c9aa490dc602254a1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9221" y="3212976"/>
            <a:ext cx="6394779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un9-23.userapi.com/ajDLm0ZpONqbcLVLM3CDtbrpqlLT1dB5TM3CcQ/zTkQToJveR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0"/>
            <a:ext cx="2963981" cy="2448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668344" cy="1143000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Производственная логистика: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871"/>
            <a:ext cx="9144000" cy="45811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0" i="0" dirty="0" smtClean="0">
                <a:solidFill>
                  <a:srgbClr val="000000"/>
                </a:solidFill>
                <a:latin typeface="Arial"/>
              </a:rPr>
              <a:t>производственная логистика обеспечивает непрерывную заг­рузку производства сырьем, материалами, комплектующими и их хранение; оптимизацию внутрипроизводственных технологических марш­рутов; содействие в обеспечении непрерывности производства в соответствии с производственным графиком, циклом и т.д.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xn--80aqafkhejn4b.xn--p1ai/files/user/logo/d8c1a84668e1b841bca639529ef076b4d186b5ea15406346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967979"/>
            <a:ext cx="4166563" cy="38900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Транспортная логистика-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solidFill>
                  <a:schemeClr val="bg1"/>
                </a:solidFill>
              </a:rPr>
              <a:t>это система по организации доставки, а именно по перемещению каких-либо материальных предметов, веществ и пр. из одной точки в другую по оптимальному маршруту.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.pinimg.com/originals/b1/8b/7f/b18b7f5ba84e22d5bea08ca877c0df0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8424" y="0"/>
            <a:ext cx="3245576" cy="2164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868144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Транспортная логистика: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основной </a:t>
            </a:r>
            <a:r>
              <a:rPr lang="ru-RU" dirty="0">
                <a:solidFill>
                  <a:schemeClr val="bg1"/>
                </a:solidFill>
              </a:rPr>
              <a:t>задачей является обеспечение транспортировки то­варов; минимизация транспортных затрат; нахождение оптималь­ных маршрутов по доставке; создание </a:t>
            </a:r>
            <a:r>
              <a:rPr lang="ru-RU" dirty="0" err="1">
                <a:solidFill>
                  <a:schemeClr val="bg1"/>
                </a:solidFill>
              </a:rPr>
              <a:t>логистических</a:t>
            </a:r>
            <a:r>
              <a:rPr lang="ru-RU" dirty="0">
                <a:solidFill>
                  <a:schemeClr val="bg1"/>
                </a:solidFill>
              </a:rPr>
              <a:t> схем, по­иск и выбор перевозчиков, экспедиторов; планирование </a:t>
            </a:r>
            <a:r>
              <a:rPr lang="ru-RU" dirty="0" smtClean="0">
                <a:solidFill>
                  <a:schemeClr val="bg1"/>
                </a:solidFill>
              </a:rPr>
              <a:t>дос­тавки; прохождение </a:t>
            </a:r>
            <a:r>
              <a:rPr lang="ru-RU" dirty="0">
                <a:solidFill>
                  <a:schemeClr val="bg1"/>
                </a:solidFill>
              </a:rPr>
              <a:t>та­моженных формальностей в стране, отправления, назначения и при транзите через третьи страны; обеспечение единой контро­лируемой схемы доставки при различных перевозчиках и видах транспорта при смешанных (</a:t>
            </a:r>
            <a:r>
              <a:rPr lang="ru-RU" dirty="0" err="1">
                <a:solidFill>
                  <a:schemeClr val="bg1"/>
                </a:solidFill>
              </a:rPr>
              <a:t>интермодальных</a:t>
            </a:r>
            <a:r>
              <a:rPr lang="ru-RU" dirty="0">
                <a:solidFill>
                  <a:schemeClr val="bg1"/>
                </a:solidFill>
              </a:rPr>
              <a:t>) перевозках; </a:t>
            </a:r>
            <a:r>
              <a:rPr lang="ru-RU" dirty="0" smtClean="0">
                <a:solidFill>
                  <a:schemeClr val="bg1"/>
                </a:solidFill>
              </a:rPr>
              <a:t>согласование </a:t>
            </a:r>
            <a:r>
              <a:rPr lang="ru-RU" dirty="0">
                <a:solidFill>
                  <a:schemeClr val="bg1"/>
                </a:solidFill>
              </a:rPr>
              <a:t>отгрузочных инструкций с отправителем и получателем и т.д.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qgr.tech/images/logistics@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408461"/>
            <a:ext cx="4176464" cy="24495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Распределительная логистика –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 это управление транспортировкой, складированием и другими материальными и нематериальными операциями, которые осуществляются в процессе доведения готовой продукции до потребителя согласно интересам и требованиям последнего, а также передачи, хранения и обработки соответствующей информации.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 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логистика-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часть </a:t>
            </a:r>
            <a:r>
              <a:rPr lang="ru-RU" dirty="0" err="1" smtClean="0">
                <a:solidFill>
                  <a:schemeClr val="bg1"/>
                </a:solidFill>
              </a:rPr>
              <a:t>логистической</a:t>
            </a:r>
            <a:r>
              <a:rPr lang="ru-RU" dirty="0" smtClean="0">
                <a:solidFill>
                  <a:schemeClr val="bg1"/>
                </a:solidFill>
              </a:rPr>
              <a:t> системы, обеспечивающая функциональную область </a:t>
            </a:r>
            <a:r>
              <a:rPr lang="ru-RU" dirty="0" err="1" smtClean="0">
                <a:solidFill>
                  <a:schemeClr val="bg1"/>
                </a:solidFill>
              </a:rPr>
              <a:t>логистического</a:t>
            </a:r>
            <a:r>
              <a:rPr lang="ru-RU" dirty="0" smtClean="0">
                <a:solidFill>
                  <a:schemeClr val="bg1"/>
                </a:solidFill>
              </a:rPr>
              <a:t> менеджмента.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2772" name="Picture 4" descr="https://online-kassa.ru/wp-content/uploads/2019/01/Transportnaya-logistika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329608"/>
            <a:ext cx="635746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niurba.meldana.com/upload/iblock/d11/d117ddd9e4772b091e939a64af8ea2a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0"/>
            <a:ext cx="3363275" cy="24928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Информационная логистика: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2605"/>
            <a:ext cx="9144000" cy="478539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0" i="0" dirty="0" smtClean="0">
                <a:solidFill>
                  <a:srgbClr val="000000"/>
                </a:solidFill>
                <a:latin typeface="Arial"/>
              </a:rPr>
              <a:t>целью информационной логистики является управление ин­формационными потоками, взаимосвязанными с материальными и финансовыми потоками; внедрение новейших информационных тех­нологий, интегрированных информационных систем автоматиза­ции в </a:t>
            </a:r>
            <a:r>
              <a:rPr lang="ru-RU" b="0" i="0" dirty="0" err="1" smtClean="0">
                <a:solidFill>
                  <a:srgbClr val="000000"/>
                </a:solidFill>
                <a:latin typeface="Arial"/>
              </a:rPr>
              <a:t>логистические</a:t>
            </a:r>
            <a:r>
              <a:rPr lang="ru-RU" b="0" i="0" dirty="0" smtClean="0">
                <a:solidFill>
                  <a:srgbClr val="000000"/>
                </a:solidFill>
                <a:latin typeface="Arial"/>
              </a:rPr>
              <a:t> процессы; использование их в закупочной, про­изводственной, распределительной и транспортной логистике; со­здание систем планирования, учета и управления, систем монито­ринга (отслеживания), позволяющих информировать клиентов о текущем статусе доставки, местонахождении товара в режиме реального времени и т.д.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Логистика-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правление материальными, информационными и людскими потоками с целью их оптимизации.</a:t>
            </a:r>
          </a:p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Более широкое определение </a:t>
            </a:r>
            <a:r>
              <a:rPr lang="ru-RU" i="1" dirty="0" smtClean="0">
                <a:solidFill>
                  <a:schemeClr val="bg1"/>
                </a:solidFill>
              </a:rPr>
              <a:t>логистики</a:t>
            </a:r>
            <a:r>
              <a:rPr lang="ru-RU" dirty="0" smtClean="0">
                <a:solidFill>
                  <a:schemeClr val="bg1"/>
                </a:solidFill>
              </a:rPr>
              <a:t> трактует её как учение о планировании, управлении и контроле движения материальных, информационных и финансовых ресурсов в различных системах.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s.alicdn.com/@sc01/kf/Hb81228eee040435ab20630c1e5a0ce28Q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0730" y="4293096"/>
            <a:ext cx="2823270" cy="2823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s://cdn.pixabay.com/photo/2018/02/02/11/02/logistics-3125136_128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F7FE"/>
              </a:clrFrom>
              <a:clrTo>
                <a:srgbClr val="E6F7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Логист-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специалист</a:t>
            </a:r>
            <a:r>
              <a:rPr lang="ru-RU" dirty="0">
                <a:solidFill>
                  <a:schemeClr val="bg1"/>
                </a:solidFill>
              </a:rPr>
              <a:t>, который занимается оптимизацией процессов доставки, хранения и отгрузки.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цикле профессиональных дисциплин мы изучаем планирование и организацию </a:t>
            </a:r>
            <a:r>
              <a:rPr lang="ru-RU" dirty="0" err="1">
                <a:solidFill>
                  <a:schemeClr val="bg1"/>
                </a:solidFill>
              </a:rPr>
              <a:t>логистической</a:t>
            </a:r>
            <a:r>
              <a:rPr lang="ru-RU" dirty="0">
                <a:solidFill>
                  <a:schemeClr val="bg1"/>
                </a:solidFill>
              </a:rPr>
              <a:t> деятельности; проектирование </a:t>
            </a:r>
            <a:r>
              <a:rPr lang="ru-RU" dirty="0" err="1">
                <a:solidFill>
                  <a:schemeClr val="bg1"/>
                </a:solidFill>
              </a:rPr>
              <a:t>логистических</a:t>
            </a:r>
            <a:r>
              <a:rPr lang="ru-RU" dirty="0">
                <a:solidFill>
                  <a:schemeClr val="bg1"/>
                </a:solidFill>
              </a:rPr>
              <a:t> систем.</a:t>
            </a:r>
          </a:p>
        </p:txBody>
      </p:sp>
      <p:pic>
        <p:nvPicPr>
          <p:cNvPr id="15364" name="Picture 4" descr="https://perevozka24.ru/img/ck_upload/trendy-na-rynke-logistiki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844336"/>
            <a:ext cx="5213524" cy="3013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static.tildacdn.com/tild3966-3763-4462-b530-646562326137/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9931" y="1844824"/>
            <a:ext cx="3494069" cy="35677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качества будущего логиста: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6732240" cy="5445224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Настойчивость;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err="1" smtClean="0">
                <a:solidFill>
                  <a:schemeClr val="bg1"/>
                </a:solidFill>
              </a:rPr>
              <a:t>Стрессоустойчивость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Ответственность;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Аналитические способности;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Высокие организаторские способности;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Способность работать с большим объемом информации;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Умение стратегически мыслить;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Умение общаться и договариваться с людьми;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Навыки ведения переговоров;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Готовность к командировкам;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Целеустремленность.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инимизация затра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032934"/>
            <a:ext cx="5760640" cy="38250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цель логистики-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solidFill>
                  <a:schemeClr val="bg1"/>
                </a:solidFill>
              </a:rPr>
              <a:t>э</a:t>
            </a:r>
            <a:r>
              <a:rPr lang="ru-RU" dirty="0" smtClean="0">
                <a:solidFill>
                  <a:schemeClr val="bg1"/>
                </a:solidFill>
              </a:rPr>
              <a:t>то </a:t>
            </a:r>
            <a:r>
              <a:rPr lang="ru-RU" dirty="0">
                <a:solidFill>
                  <a:schemeClr val="bg1"/>
                </a:solidFill>
              </a:rPr>
              <a:t>достижение максимальной эффективности материальных потоков при минимальных затратах на транспортные, складские и распределительные операции на основе создания рациональной </a:t>
            </a:r>
            <a:r>
              <a:rPr lang="ru-RU" dirty="0" err="1">
                <a:solidFill>
                  <a:schemeClr val="bg1"/>
                </a:solidFill>
              </a:rPr>
              <a:t>логистической</a:t>
            </a:r>
            <a:r>
              <a:rPr lang="ru-RU" dirty="0">
                <a:solidFill>
                  <a:schemeClr val="bg1"/>
                </a:solidFill>
              </a:rPr>
              <a:t> системы.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ent-vision.com/wp-content/uploads/2018/12/Icons-2-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564905"/>
            <a:ext cx="4861567" cy="48245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логистики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связаны </a:t>
            </a:r>
            <a:r>
              <a:rPr lang="ru-RU" dirty="0">
                <a:solidFill>
                  <a:schemeClr val="bg1"/>
                </a:solidFill>
              </a:rPr>
              <a:t>с организацией регулирования материальных потоков и сводятся к аспектам управленческой деятельности. Частные задачи логистики связаны с конкретными действиями в данной области.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3.bp.blogspot.com/-fFnbroe-yNo/WqjbMn1pflI/AAAAAAAACeo/GO4oFzUCsSsv2deAYEX38dawFwlgUCrUQCLcBGAs/w1200-h630-p-k-no-nu/difference-between-shipping-and-mail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984881"/>
            <a:ext cx="5472608" cy="28731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логистики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3816424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Calibri" pitchFamily="34" charset="0"/>
              <a:buChar char="‒"/>
            </a:pPr>
            <a:r>
              <a:rPr lang="ru-RU" sz="3800" dirty="0">
                <a:solidFill>
                  <a:schemeClr val="bg1"/>
                </a:solidFill>
              </a:rPr>
              <a:t>определение необходимого запаса ресурсов для бесперебойной экономической деятельности хозяйствующих </a:t>
            </a:r>
            <a:r>
              <a:rPr lang="ru-RU" sz="3800" dirty="0" smtClean="0">
                <a:solidFill>
                  <a:schemeClr val="bg1"/>
                </a:solidFill>
              </a:rPr>
              <a:t>субъектов;</a:t>
            </a:r>
          </a:p>
          <a:p>
            <a:pPr algn="just">
              <a:buFont typeface="Calibri" pitchFamily="34" charset="0"/>
              <a:buChar char="‒"/>
            </a:pPr>
            <a:r>
              <a:rPr lang="ru-RU" sz="3800" dirty="0" smtClean="0">
                <a:solidFill>
                  <a:schemeClr val="bg1"/>
                </a:solidFill>
              </a:rPr>
              <a:t>рациональное </a:t>
            </a:r>
            <a:r>
              <a:rPr lang="ru-RU" sz="3800" dirty="0">
                <a:solidFill>
                  <a:schemeClr val="bg1"/>
                </a:solidFill>
              </a:rPr>
              <a:t>управление запасами ресурсов и готовой продукции</a:t>
            </a:r>
            <a:r>
              <a:rPr lang="ru-RU" sz="3800" dirty="0" smtClean="0">
                <a:solidFill>
                  <a:schemeClr val="bg1"/>
                </a:solidFill>
              </a:rPr>
              <a:t>;</a:t>
            </a:r>
          </a:p>
          <a:p>
            <a:pPr algn="just">
              <a:buFont typeface="Calibri" pitchFamily="34" charset="0"/>
              <a:buChar char="‒"/>
            </a:pPr>
            <a:r>
              <a:rPr lang="ru-RU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>
                <a:solidFill>
                  <a:schemeClr val="bg1"/>
                </a:solidFill>
              </a:rPr>
              <a:t>организация и управление разгрузочными, погрузочными и транспортными операциями на складах предприятия и на стороне потребителей; </a:t>
            </a:r>
            <a:endParaRPr lang="ru-RU" sz="3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b35.ru/upload/iblock/afa/afabeeadbd512742e696a3c9046404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32"/>
            <a:ext cx="3123646" cy="2088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логистики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39"/>
            <a:ext cx="9144000" cy="4869161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организация распределения готовой продукции; 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построение структурной модели функционирования </a:t>
            </a:r>
            <a:r>
              <a:rPr lang="ru-RU" dirty="0" err="1" smtClean="0">
                <a:solidFill>
                  <a:schemeClr val="bg1"/>
                </a:solidFill>
              </a:rPr>
              <a:t>логистической</a:t>
            </a:r>
            <a:r>
              <a:rPr lang="ru-RU" dirty="0" smtClean="0">
                <a:solidFill>
                  <a:schemeClr val="bg1"/>
                </a:solidFill>
              </a:rPr>
              <a:t> системы предприятия; 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планирование и организация процессов снабжения, складирования, производства, распределения и транспортировки; </a:t>
            </a:r>
          </a:p>
          <a:p>
            <a:pPr algn="just">
              <a:buFont typeface="Calibri" pitchFamily="34" charset="0"/>
              <a:buChar char="‒"/>
            </a:pPr>
            <a:r>
              <a:rPr lang="ru-RU" dirty="0" smtClean="0">
                <a:solidFill>
                  <a:schemeClr val="bg1"/>
                </a:solidFill>
              </a:rPr>
              <a:t>согласование и координация действий предприятий, участвующих в цепи поставок и распределения готовой продукции, а также отдельных подразделений в рамках одного предприятия.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логистики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85000" lnSpcReduction="20000"/>
          </a:bodyPr>
          <a:lstStyle/>
          <a:p>
            <a:pPr lvl="1" algn="just">
              <a:buNone/>
            </a:pPr>
            <a:r>
              <a:rPr lang="ru-RU" sz="3500" dirty="0">
                <a:solidFill>
                  <a:schemeClr val="bg1"/>
                </a:solidFill>
              </a:rPr>
              <a:t>заключаются в определенных действиях, которые </a:t>
            </a:r>
            <a:r>
              <a:rPr lang="ru-RU" sz="3500" dirty="0" smtClean="0">
                <a:solidFill>
                  <a:schemeClr val="bg1"/>
                </a:solidFill>
              </a:rPr>
              <a:t>априори направлены </a:t>
            </a:r>
            <a:r>
              <a:rPr lang="ru-RU" sz="3500" dirty="0">
                <a:solidFill>
                  <a:schemeClr val="bg1"/>
                </a:solidFill>
              </a:rPr>
              <a:t>на разработку и планирование рационального материального потока. </a:t>
            </a:r>
            <a:endParaRPr lang="ru-RU" sz="3500" dirty="0" smtClean="0">
              <a:solidFill>
                <a:schemeClr val="bg1"/>
              </a:solidFill>
            </a:endParaRPr>
          </a:p>
          <a:p>
            <a:pPr lvl="1" algn="just">
              <a:buNone/>
            </a:pPr>
            <a:endParaRPr lang="ru-RU" sz="3500" dirty="0" smtClean="0">
              <a:solidFill>
                <a:schemeClr val="bg1"/>
              </a:solidFill>
            </a:endParaRPr>
          </a:p>
          <a:p>
            <a:pPr lvl="1" algn="just">
              <a:buNone/>
            </a:pPr>
            <a:r>
              <a:rPr lang="ru-RU" sz="3500" dirty="0" smtClean="0">
                <a:solidFill>
                  <a:schemeClr val="bg1"/>
                </a:solidFill>
              </a:rPr>
              <a:t>В </a:t>
            </a:r>
            <a:r>
              <a:rPr lang="ru-RU" sz="3500" dirty="0">
                <a:solidFill>
                  <a:schemeClr val="bg1"/>
                </a:solidFill>
              </a:rPr>
              <a:t>соответствии с этим логистика выполняет 4 </a:t>
            </a:r>
            <a:r>
              <a:rPr lang="ru-RU" sz="3500" dirty="0" smtClean="0">
                <a:solidFill>
                  <a:schemeClr val="bg1"/>
                </a:solidFill>
              </a:rPr>
              <a:t>функции:</a:t>
            </a:r>
            <a:endParaRPr lang="ru-RU" sz="3500" dirty="0">
              <a:solidFill>
                <a:schemeClr val="bg1"/>
              </a:solidFill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ru-RU" sz="3500" dirty="0" err="1" smtClean="0">
                <a:solidFill>
                  <a:schemeClr val="bg1"/>
                </a:solidFill>
              </a:rPr>
              <a:t>системообразующая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3500" dirty="0" smtClean="0">
                <a:solidFill>
                  <a:schemeClr val="bg1"/>
                </a:solidFill>
              </a:rPr>
              <a:t>интегрирующая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3500" dirty="0" smtClean="0">
                <a:solidFill>
                  <a:schemeClr val="bg1"/>
                </a:solidFill>
              </a:rPr>
              <a:t>регулирующая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3500" dirty="0" smtClean="0">
                <a:solidFill>
                  <a:schemeClr val="bg1"/>
                </a:solidFill>
              </a:rPr>
              <a:t>результирующая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8" name="Picture 4" descr="https://5moversquotes.com/wp-content/uploads/2019/01/get-all-the-boxes-you-need-with-this-checklis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897"/>
          <a:stretch>
            <a:fillRect/>
          </a:stretch>
        </p:blipFill>
        <p:spPr bwMode="auto">
          <a:xfrm>
            <a:off x="3563888" y="3617640"/>
            <a:ext cx="558011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616</Words>
  <Application>Microsoft Office PowerPoint</Application>
  <PresentationFormat>Экран (4:3)</PresentationFormat>
  <Paragraphs>71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Путешествие по страницам логистики.</vt:lpstr>
      <vt:lpstr>Логистика-</vt:lpstr>
      <vt:lpstr>Логист-</vt:lpstr>
      <vt:lpstr>Необходимые качества будущего логиста:</vt:lpstr>
      <vt:lpstr>Основная цель логистики-</vt:lpstr>
      <vt:lpstr>Основные задачи логистики</vt:lpstr>
      <vt:lpstr>Основные задачи логистики   </vt:lpstr>
      <vt:lpstr>Основные задачи логистики</vt:lpstr>
      <vt:lpstr> Функции логистики  </vt:lpstr>
      <vt:lpstr>Основные виды логистики: </vt:lpstr>
      <vt:lpstr>Закупочная логистика-</vt:lpstr>
      <vt:lpstr>Закупочная логистика:</vt:lpstr>
      <vt:lpstr>Производственная логистика-</vt:lpstr>
      <vt:lpstr>Производственная логистика:</vt:lpstr>
      <vt:lpstr>Транспортная логистика-</vt:lpstr>
      <vt:lpstr>Транспортная логистика:</vt:lpstr>
      <vt:lpstr>Распределительная логистика –</vt:lpstr>
      <vt:lpstr>Информационная логистика-</vt:lpstr>
      <vt:lpstr>Информационная логистика: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страницам логистики.</dc:title>
  <dc:creator>Lenovo</dc:creator>
  <cp:lastModifiedBy>a</cp:lastModifiedBy>
  <cp:revision>13</cp:revision>
  <dcterms:created xsi:type="dcterms:W3CDTF">2021-02-10T09:58:41Z</dcterms:created>
  <dcterms:modified xsi:type="dcterms:W3CDTF">2021-03-02T12:26:31Z</dcterms:modified>
</cp:coreProperties>
</file>