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6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5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71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9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12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1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1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0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2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1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3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6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4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0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83BB-5DB7-4D1E-8180-BCF691F31DC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1B4166-2927-4D3B-9754-FF0B47D4B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5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ЛАНДШАФТНЫЙ ПРОЕКТ УЧАСТКА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692598" y="5791200"/>
            <a:ext cx="249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студентка</a:t>
            </a:r>
          </a:p>
          <a:p>
            <a:r>
              <a:rPr lang="ru-RU" dirty="0" smtClean="0"/>
              <a:t>группы ЛС-24</a:t>
            </a:r>
          </a:p>
          <a:p>
            <a:r>
              <a:rPr lang="ru-RU" dirty="0" err="1" smtClean="0"/>
              <a:t>Чистилина</a:t>
            </a:r>
            <a:r>
              <a:rPr lang="ru-RU" dirty="0" smtClean="0"/>
              <a:t> Полина</a:t>
            </a:r>
          </a:p>
        </p:txBody>
      </p:sp>
    </p:spTree>
    <p:extLst>
      <p:ext uri="{BB962C8B-B14F-4D97-AF65-F5344CB8AC3E}">
        <p14:creationId xmlns:p14="http://schemas.microsoft.com/office/powerpoint/2010/main" val="2093926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Дендроплан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6100"/>
            <a:ext cx="12052300" cy="3880773"/>
          </a:xfrm>
        </p:spPr>
        <p:txBody>
          <a:bodyPr/>
          <a:lstStyle/>
          <a:p>
            <a:pPr algn="just"/>
            <a:r>
              <a:rPr lang="ru-RU" dirty="0" err="1"/>
              <a:t>Дендроплан</a:t>
            </a:r>
            <a:r>
              <a:rPr lang="ru-RU" dirty="0"/>
              <a:t> – показывает сохраняемые и проектируемые растительные композиции, размещение древесно-кустарниковых групп, отдельных деревьев, групповых и аллейных посадок, живых изгородей, цветников и т.д. В ассортиментной ведомости указывается используемая растительность, виды, сорта и количество растений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При составлении </a:t>
            </a:r>
            <a:r>
              <a:rPr lang="ru-RU" dirty="0" err="1"/>
              <a:t>дендроплана</a:t>
            </a:r>
            <a:r>
              <a:rPr lang="ru-RU" dirty="0"/>
              <a:t> ландшафтный дизайнер учитывает много факторов: архитектурный стиль построек, общий облик и рельеф участка, почвенные условия, степень освещенности участка, предпочтения и бюджет хозяев, совместимость растений, их цветовую палитру, декоративную окраску листвы, время цветения. Правильное планирование и компоновка растений создает желаемый визуальный эффект от участка.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52" y="3118773"/>
            <a:ext cx="4981748" cy="345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5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34" y="0"/>
            <a:ext cx="8596668" cy="1320800"/>
          </a:xfrm>
        </p:spPr>
        <p:txBody>
          <a:bodyPr/>
          <a:lstStyle/>
          <a:p>
            <a:r>
              <a:rPr lang="ru-RU" dirty="0"/>
              <a:t>5. Посадочный чертеж.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34" y="660400"/>
            <a:ext cx="8596668" cy="3880773"/>
          </a:xfrm>
        </p:spPr>
        <p:txBody>
          <a:bodyPr/>
          <a:lstStyle/>
          <a:p>
            <a:pPr algn="just"/>
            <a:r>
              <a:rPr lang="ru-RU" dirty="0"/>
              <a:t>На основании </a:t>
            </a:r>
            <a:r>
              <a:rPr lang="ru-RU" dirty="0" err="1"/>
              <a:t>дендроплана</a:t>
            </a:r>
            <a:r>
              <a:rPr lang="ru-RU" dirty="0"/>
              <a:t> разрабатывается посадочный чертеж. Предназначен он для рабочей бригады озеленителей. На этот план наносятся только те объекты, к которым будет осуществляться привязка, посадочные места для деревьев и кустарников, с указанием размеров ямы, количество и возраст саженцев.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25" y="2282825"/>
            <a:ext cx="60769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9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pPr algn="just"/>
            <a:r>
              <a:rPr lang="ru-RU" dirty="0"/>
              <a:t>6. Детальная разработка цветников и альпинариев.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5700"/>
            <a:ext cx="9736666" cy="3880773"/>
          </a:xfrm>
        </p:spPr>
        <p:txBody>
          <a:bodyPr/>
          <a:lstStyle/>
          <a:p>
            <a:pPr algn="just"/>
            <a:r>
              <a:rPr lang="ru-RU" dirty="0"/>
              <a:t>По Вашему желанию ландшафтный дизайнер может проработать отдельно каждый цветник и альпинарий, запроектированный на участке. Для этого выполняется посадочный чертеж и прилагаемая к нему ассортиментная ведомость растений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Посадочный чертеж цветника выполняется в масштабе 1:50 или 1:20.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2476500"/>
            <a:ext cx="63246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ru-RU" dirty="0"/>
              <a:t>6. Детальная разработка цветников и альпинариев.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8389"/>
            <a:ext cx="12039600" cy="3880773"/>
          </a:xfrm>
        </p:spPr>
        <p:txBody>
          <a:bodyPr/>
          <a:lstStyle/>
          <a:p>
            <a:pPr algn="just"/>
            <a:r>
              <a:rPr lang="ru-RU" dirty="0"/>
              <a:t>Разработать подетально цветник или альпинарий необходимо в том случае, если Вы хотите заранее знать, как будет выглядеть цветник, желаете просчитать точное количество растений (многолетних и однолетних цветов, почвопокровных растений, трав, папоротников, вересковых). Это также требуется при выполнении на цветнике определенного рисунка или создании затейливых и сложных фигур из цветов, трав и почвопокровных. Для альпинария или </a:t>
            </a:r>
            <a:r>
              <a:rPr lang="ru-RU" dirty="0" err="1"/>
              <a:t>рокария</a:t>
            </a:r>
            <a:r>
              <a:rPr lang="ru-RU" dirty="0"/>
              <a:t> проект необходим в любом случае, так как ландшафтный дизайнер сможет грамотно продумать расположение камней в сочетании с растениями, заполнить пространство между валунами логичными и интересными композициями из хвойников и почвопокровных, чтобы каменистая горка или плато гармонично вписалась в ландшафт Вашего участка.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517" y="3368613"/>
            <a:ext cx="4502483" cy="3341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3368613"/>
            <a:ext cx="4838700" cy="3391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51" y="3610334"/>
            <a:ext cx="2520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smtClean="0"/>
              <a:t>На основании ландшафтного проекта рассчитывается подробная смета, содержащая расчет стоимости работ для воплощения эскизного проекта в жизнь. По Вашему желанию все работы по озеленению и благоустройству участка можно разбить на несколько этапов и осуществлять постепенно в соответствии с Вашими возможностями, временными рамками и бюджетом.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52319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 желанию заказчика разрабатываются также следующие виды чертежей: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79489"/>
            <a:ext cx="8596668" cy="3880773"/>
          </a:xfrm>
        </p:spPr>
        <p:txBody>
          <a:bodyPr/>
          <a:lstStyle/>
          <a:p>
            <a:pPr algn="just"/>
            <a:r>
              <a:rPr lang="ru-RU" dirty="0" smtClean="0"/>
              <a:t>Рабочая </a:t>
            </a:r>
            <a:r>
              <a:rPr lang="ru-RU" dirty="0"/>
              <a:t>документация по типу покрытий - показывает соотношение различных типов поверхностей на участке (газон, мощение, цветник и т.д.), а также их площадь.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25" y="2076450"/>
            <a:ext cx="60007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319000" cy="3880773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План размещения садовых светильников</a:t>
            </a:r>
            <a:r>
              <a:rPr lang="ru-RU" dirty="0"/>
              <a:t> – разрабатывается на основе уже утвержденного генплана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Ландшафтный дизайнер при разработке плана освящения обращает внимание не только на функциональную подсветку (въездная и входная зона детская или спортивная площадки, дорожки), но и предлагает при помощи ландшафтных светильников подчеркнуть созданный ландшафт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При освещении растительности учитываются текстурные свойства ствола дерева, форма листьев, густота и прозрачность кроны, сезонный цвет листвы и окраска цветения. План размещения светильников не предполагает разработки технической документации по освящению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Чертёж баланса территории </a:t>
            </a:r>
            <a:r>
              <a:rPr lang="ru-RU" dirty="0"/>
              <a:t>– грамотно разработанный проект ландшафтного дизайна не только отвечает индивидуальному вкусу и запросу, но и учитывают уникальность самого участка. Не существует двух совершенно одинаковых земельных участков. Сад может быть густой или редкий, ровный или расположенный на склоне, солнечный или затенённый, влажный или </a:t>
            </a:r>
            <a:r>
              <a:rPr lang="ru-RU" dirty="0" err="1"/>
              <a:t>сухий</a:t>
            </a:r>
            <a:r>
              <a:rPr lang="ru-RU" dirty="0"/>
              <a:t> - эти вопросы решает ландшафтный дизайн.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57" y="3492501"/>
            <a:ext cx="4593885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3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6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4" y="0"/>
            <a:ext cx="12098866" cy="3880773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Приобретая загородный участок каждый владелец мечтает о красивом саде. И первым шагом к созданию гармоничной и функциональной среды вашего сада является создание ландшафтного проекта участка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/>
              <a:t>В зависимости от предпочтений на участке хочется расположить цветники, газоны, беседку, зону отдыха, детскую площадку, плодовый сад, огород, стоянку для автомобиля, парадную зону, </a:t>
            </a:r>
            <a:r>
              <a:rPr lang="ru-RU" sz="1600" dirty="0" err="1"/>
              <a:t>рокарии</a:t>
            </a:r>
            <a:r>
              <a:rPr lang="ru-RU" sz="1600" dirty="0"/>
              <a:t>, водоемы. И в то же время нужно удобно добраться до бани, «спрятаться» от соседей, закрыть неприглядные постройки и коммуникации и наоборот открыть красивый вид на реку, лес или красивый пейзаж. Знание основных правил и приемов ландшафтного проектирования позволяет нам разработать проект гармонично спланированного сада в целом и связать в нем различные фрагменты, интересные композиции. Каждый проект создается индивидуально с учетом своеобразия участка (месторасположение, конфигурация, перепад высот, уровень залегания грунтовых вод, почва, расположение коммуникаций) и пожеланий заказчика.</a:t>
            </a:r>
          </a:p>
          <a:p>
            <a:pPr algn="just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716" y="2609850"/>
            <a:ext cx="5815701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5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34" y="0"/>
            <a:ext cx="8596668" cy="1320800"/>
          </a:xfrm>
        </p:spPr>
        <p:txBody>
          <a:bodyPr/>
          <a:lstStyle/>
          <a:p>
            <a:r>
              <a:rPr lang="ru-RU" dirty="0"/>
              <a:t>С чего начинается работа над проектом. </a:t>
            </a:r>
            <a:r>
              <a:rPr lang="ru-RU" dirty="0" err="1"/>
              <a:t>Предпроектный</a:t>
            </a:r>
            <a:r>
              <a:rPr lang="ru-RU" dirty="0"/>
              <a:t> анализ.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34" y="1320800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Самым подходящим временем для разработки проекта благоустройства и озеленения является стадия завершенного строительства дома и построек на участке. Перед началом проектных работ ландшафтный дизайнер выезжает на участок для проведения замеров участка, дома и основных элементов, а так же определяет тип почв, ориентацию участка по сторонам света, описывает особенности месторасположения. Проводит интервью с владельцем участка, на основании которого дизайнер заполняют анкету-опросник, где подробно записывает все предпочтения, которые вы хотите видеть у себя в саду. Фотографирует основные строения и элементы сада. Очень помогает в работе наличие </a:t>
            </a:r>
            <a:r>
              <a:rPr lang="ru-RU" dirty="0" err="1"/>
              <a:t>выкопировки</a:t>
            </a:r>
            <a:r>
              <a:rPr lang="ru-RU" dirty="0"/>
              <a:t> генплана участка с обозначением высотных отметок и основных строений.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При отсутствии </a:t>
            </a:r>
            <a:r>
              <a:rPr lang="ru-RU" dirty="0" err="1"/>
              <a:t>выкопировки</a:t>
            </a:r>
            <a:r>
              <a:rPr lang="ru-RU" dirty="0"/>
              <a:t> проводится топографическая съемка участка. На участок выезжает геодезист с теодолитом и производит </a:t>
            </a:r>
            <a:r>
              <a:rPr lang="ru-RU" dirty="0" err="1"/>
              <a:t>топосъемку</a:t>
            </a:r>
            <a:r>
              <a:rPr lang="ru-RU" dirty="0"/>
              <a:t> участка. На ней указывается положение всех существующих строений, надземных и подземных коммуникаций, существующих зеленых насаждений, высотные отметки рельефа.</a:t>
            </a:r>
          </a:p>
        </p:txBody>
      </p:sp>
    </p:spTree>
    <p:extLst>
      <p:ext uri="{BB962C8B-B14F-4D97-AF65-F5344CB8AC3E}">
        <p14:creationId xmlns:p14="http://schemas.microsoft.com/office/powerpoint/2010/main" val="24357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320800"/>
          </a:xfrm>
        </p:spPr>
        <p:txBody>
          <a:bodyPr/>
          <a:lstStyle/>
          <a:p>
            <a:r>
              <a:rPr lang="ru-RU" dirty="0"/>
              <a:t>С чего начинается работа над проектом. </a:t>
            </a:r>
            <a:r>
              <a:rPr lang="ru-RU" dirty="0" err="1"/>
              <a:t>Предпроектный</a:t>
            </a:r>
            <a:r>
              <a:rPr lang="ru-RU" dirty="0"/>
              <a:t> анализ.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5100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По необходимости мы выполняем анализ грунта участка. Анализ позволяет определить содержание необходимых питательных веществ (азот, фосфор, калий), кислотность почвы, наличие микроэлементов, органических веществ. По результатам которых мы даем рекомендации, какие удобрения и в каком количестве надо вносить при посадке растений, какие именно деревья и кустарники будут хорошо себя чувствовать на Вашем участке, а какие будут требовать дополнительного ухода. А так же дает возможность определить экологические параметры - содержание радионуклидов, тяжелых металлов, органических загрязняющих веществ.</a:t>
            </a:r>
          </a:p>
          <a:p>
            <a:endParaRPr lang="ru-RU" sz="2000" dirty="0"/>
          </a:p>
          <a:p>
            <a:r>
              <a:rPr lang="ru-RU" sz="2000" dirty="0"/>
              <a:t>После полученных данных дизайнер проводит описание участка, его анализ и приступает к первому этапу проектирования. На данном этапе вы заключайте договор на выполнение проектных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185378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ландшафтного проектирования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4" y="1295400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Эскизный </a:t>
            </a:r>
            <a:r>
              <a:rPr lang="ru-RU" sz="2400" dirty="0"/>
              <a:t>проект выполняется в компьютере с использованием специализированных архитектурных или ландшафтных программ. В состав эскизного проекта входят: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Два варианта эскиза генерального плана участка.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Генеральный план участка.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Разбивочный чертеж.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err="1"/>
              <a:t>Дендроплан</a:t>
            </a:r>
            <a:r>
              <a:rPr lang="ru-RU" sz="2400" dirty="0"/>
              <a:t> и ассортиментная ведомость растений.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Посадочный чертеж.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Детальная разработка цветников и </a:t>
            </a:r>
            <a:r>
              <a:rPr lang="ru-RU" sz="2400" dirty="0" err="1"/>
              <a:t>рокариев</a:t>
            </a:r>
            <a:r>
              <a:rPr lang="ru-RU" sz="2400" dirty="0"/>
              <a:t> по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92317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ru-RU" dirty="0"/>
              <a:t>1. Эскизы генерального плана участка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60400"/>
            <a:ext cx="8898466" cy="3880773"/>
          </a:xfrm>
        </p:spPr>
        <p:txBody>
          <a:bodyPr/>
          <a:lstStyle/>
          <a:p>
            <a:pPr algn="just"/>
            <a:r>
              <a:rPr lang="ru-RU" dirty="0"/>
              <a:t>Эскиз генплана - это вид сверху на участок, выполненный в масштабе на основе </a:t>
            </a:r>
            <a:r>
              <a:rPr lang="ru-RU" dirty="0" err="1"/>
              <a:t>топосъемки</a:t>
            </a:r>
            <a:r>
              <a:rPr lang="ru-RU" dirty="0"/>
              <a:t>. Участок разбивается условно на функциональные зоны. На плане прорисовываются дорожки, площадки, газоны, цветники, живых изгороди, деревья, кустарники, цветники. Определяется расположение зон отдыха, беседок, детских и спортивных площадок, водоемов, ручьев, малых архитектурных форм, светильников и интересных композиций.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407573"/>
            <a:ext cx="6096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Эскизы генерального плана участка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1289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Ландшафтный дизайнер, исходя из особенностей рельефа, выполняет террасирование участка, создает древесно-кустарниковые композиции и цветники многолетних растений с учетом почв, степени освещенности и увлажненности участка, в определенном стиле. И, конечно, при планировании ландшафтный дизайнер создаст «изюминки», которые будут визитной карточкой только Вашего сада.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Мы разрабатываем два варианта эскизов генерального плана, выполненных в разных стилях и разных по концепции. Это дает возможность выбора при обсуждении эскизов. В большинстве случаев стиль будущего сада определяется стилем самого дома и особенностями самого участка. Просмотрев предложенные эскизы генплана, Вы выберите тот вариант, который Вам наиболее близок. На основании этого варианта и будет выполнен генплан Вашего участка и весь проект.</a:t>
            </a:r>
          </a:p>
        </p:txBody>
      </p:sp>
    </p:spTree>
    <p:extLst>
      <p:ext uri="{BB962C8B-B14F-4D97-AF65-F5344CB8AC3E}">
        <p14:creationId xmlns:p14="http://schemas.microsoft.com/office/powerpoint/2010/main" val="336707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ru-RU" dirty="0"/>
              <a:t>2. Генплан участка.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34" y="660400"/>
            <a:ext cx="12022666" cy="3880773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Выбрав один из эскизов, заказчик вносит свои пожелания, которые ландшафтный дизайнер учитывает при разработке окончательного генерального плана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/>
              <a:t>Генеральный план участка – это тщательно отработанный и продуманный вид участка в плане. На нем изображены границы участка, все существующие строения и зеленые насаждения, проектируемые строения и архитектурные сооружения. На генплан наносят дорожки, площадки, газоны, цветники, водоемы, зеленые насаждения. На нем определяют расположение детских и спортивных площадок, зон отдыха, беседок, скульптур, композиций. Проектируемые растения наносят на план, отмечая их тип, форму, размер: деревья или кустарники, хвойные, лиственные или вьющиеся.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852" y="2917825"/>
            <a:ext cx="5426096" cy="3749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34" y="2946002"/>
            <a:ext cx="19388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За границами участка на генплане указываются экспликация зданий и сооружений, условные обозначения элементов ландшафта, масштаб плана, стороны света.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81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ru-RU" dirty="0"/>
              <a:t>3. Разбивочный чертеж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2" y="558800"/>
            <a:ext cx="11235266" cy="3880773"/>
          </a:xfrm>
        </p:spPr>
        <p:txBody>
          <a:bodyPr/>
          <a:lstStyle/>
          <a:p>
            <a:pPr algn="just"/>
            <a:r>
              <a:rPr lang="ru-RU" dirty="0"/>
              <a:t>Разбивочный чертеж - это рабочий чертеж для разбивки участка на местности и выноса в натуру проектируемых элементов озеленения и благоустройства: дорожек, площадок, подпорных стенок, малых архитектурных форм и других конструкций с привязкой к местности. Привязка осуществляется к существующим строениям или ограждению участка. На разбивочный чертеж нанесены размерные линии, радиусы кривизны, расстояния указывается в метрах. Это рабочий план предназначен для тех, кто будет осуществлять озеленение и благоустройство участка.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52" y="2288510"/>
            <a:ext cx="6289848" cy="44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575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1471</Words>
  <Application>Microsoft Office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ЛАНДШАФТНЫЙ ПРОЕКТ УЧАСТКА</vt:lpstr>
      <vt:lpstr>Презентация PowerPoint</vt:lpstr>
      <vt:lpstr>С чего начинается работа над проектом. Предпроектный анализ.</vt:lpstr>
      <vt:lpstr>С чего начинается работа над проектом. Предпроектный анализ.</vt:lpstr>
      <vt:lpstr>Этапы ландшафтного проектирования </vt:lpstr>
      <vt:lpstr>1. Эскизы генерального плана участка</vt:lpstr>
      <vt:lpstr>1. Эскизы генерального плана участка</vt:lpstr>
      <vt:lpstr>2. Генплан участка.</vt:lpstr>
      <vt:lpstr>3. Разбивочный чертеж</vt:lpstr>
      <vt:lpstr>4. Дендроплан</vt:lpstr>
      <vt:lpstr>5. Посадочный чертеж.</vt:lpstr>
      <vt:lpstr>6. Детальная разработка цветников и альпинариев.</vt:lpstr>
      <vt:lpstr>6. Детальная разработка цветников и альпинариев.</vt:lpstr>
      <vt:lpstr>По желанию заказчика разрабатываются также следующие виды чертежей: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ЛАНДШАФТНЫЙ ПРОЕКТ УЧАСТКА</dc:title>
  <dc:creator>Полина</dc:creator>
  <cp:lastModifiedBy>Полина</cp:lastModifiedBy>
  <cp:revision>2</cp:revision>
  <dcterms:created xsi:type="dcterms:W3CDTF">2021-01-28T07:26:34Z</dcterms:created>
  <dcterms:modified xsi:type="dcterms:W3CDTF">2021-01-28T07:40:32Z</dcterms:modified>
</cp:coreProperties>
</file>