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7AB83-B535-4B18-B4F0-3A3A8F391D0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856148B-7F90-419E-8406-C4EDB4DF2663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Доступность заданий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6C99453-5C03-4683-9C26-BA9BF238B30A}" type="parTrans" cxnId="{CF3DA3A3-C78D-4BE6-A4DC-AAFBEEC1943E}">
      <dgm:prSet/>
      <dgm:spPr/>
      <dgm:t>
        <a:bodyPr/>
        <a:lstStyle/>
        <a:p>
          <a:endParaRPr lang="ru-RU"/>
        </a:p>
      </dgm:t>
    </dgm:pt>
    <dgm:pt modelId="{D38A99DC-9C02-443B-9F12-B619F9157B15}" type="sibTrans" cxnId="{CF3DA3A3-C78D-4BE6-A4DC-AAFBEEC1943E}">
      <dgm:prSet/>
      <dgm:spPr/>
      <dgm:t>
        <a:bodyPr/>
        <a:lstStyle/>
        <a:p>
          <a:endParaRPr lang="ru-RU"/>
        </a:p>
      </dgm:t>
    </dgm:pt>
    <dgm:pt modelId="{442B0F14-72BB-4B83-92F7-06E62D5D3634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Системность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3282CC4-9D19-4240-881C-9625443557D8}" type="parTrans" cxnId="{3ACC9C61-988A-4798-8B68-0956987D2365}">
      <dgm:prSet/>
      <dgm:spPr/>
      <dgm:t>
        <a:bodyPr/>
        <a:lstStyle/>
        <a:p>
          <a:endParaRPr lang="ru-RU"/>
        </a:p>
      </dgm:t>
    </dgm:pt>
    <dgm:pt modelId="{5691FFAD-7F35-4EB3-B28B-538D0C05CC75}" type="sibTrans" cxnId="{3ACC9C61-988A-4798-8B68-0956987D2365}">
      <dgm:prSet/>
      <dgm:spPr/>
      <dgm:t>
        <a:bodyPr/>
        <a:lstStyle/>
        <a:p>
          <a:endParaRPr lang="ru-RU"/>
        </a:p>
      </dgm:t>
    </dgm:pt>
    <dgm:pt modelId="{BB0322A1-F242-427C-9D42-B663FFD9CB3D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Наличие конечного результата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B5B4F1-EC88-4ACE-BC5A-0F9BCAB8282B}" type="parTrans" cxnId="{097AA740-A44A-4744-A1D0-C2255C4A3CE9}">
      <dgm:prSet/>
      <dgm:spPr/>
      <dgm:t>
        <a:bodyPr/>
        <a:lstStyle/>
        <a:p>
          <a:endParaRPr lang="ru-RU"/>
        </a:p>
      </dgm:t>
    </dgm:pt>
    <dgm:pt modelId="{56156A56-2CA2-4633-A87F-3313DAEFEFB8}" type="sibTrans" cxnId="{097AA740-A44A-4744-A1D0-C2255C4A3CE9}">
      <dgm:prSet/>
      <dgm:spPr/>
      <dgm:t>
        <a:bodyPr/>
        <a:lstStyle/>
        <a:p>
          <a:endParaRPr lang="ru-RU"/>
        </a:p>
      </dgm:t>
    </dgm:pt>
    <dgm:pt modelId="{06113099-DF56-4846-BB50-98C73476A699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Эмоциональная окрашенность заданий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E08F92B-2640-4D4F-AB47-C54CD9B84645}" type="parTrans" cxnId="{C3E05178-33D4-4F03-8887-789A52D88AFC}">
      <dgm:prSet/>
      <dgm:spPr/>
      <dgm:t>
        <a:bodyPr/>
        <a:lstStyle/>
        <a:p>
          <a:endParaRPr lang="ru-RU"/>
        </a:p>
      </dgm:t>
    </dgm:pt>
    <dgm:pt modelId="{61AC98E6-F85A-4E2A-A530-79065962F7F4}" type="sibTrans" cxnId="{C3E05178-33D4-4F03-8887-789A52D88AFC}">
      <dgm:prSet/>
      <dgm:spPr/>
      <dgm:t>
        <a:bodyPr/>
        <a:lstStyle/>
        <a:p>
          <a:endParaRPr lang="ru-RU"/>
        </a:p>
      </dgm:t>
    </dgm:pt>
    <dgm:pt modelId="{819E51C9-823C-48EF-B467-AF1050EBA585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Использование разных видов детской деятельности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4B953C-0BC6-4D65-A7A6-448EC748A77D}" type="parTrans" cxnId="{B5BB379A-AD59-444F-8BBF-1A758CA2C1F7}">
      <dgm:prSet/>
      <dgm:spPr/>
      <dgm:t>
        <a:bodyPr/>
        <a:lstStyle/>
        <a:p>
          <a:endParaRPr lang="ru-RU"/>
        </a:p>
      </dgm:t>
    </dgm:pt>
    <dgm:pt modelId="{6A377E1A-E178-44D3-844F-89E57EBA23B9}" type="sibTrans" cxnId="{B5BB379A-AD59-444F-8BBF-1A758CA2C1F7}">
      <dgm:prSet/>
      <dgm:spPr/>
      <dgm:t>
        <a:bodyPr/>
        <a:lstStyle/>
        <a:p>
          <a:endParaRPr lang="ru-RU"/>
        </a:p>
      </dgm:t>
    </dgm:pt>
    <dgm:pt modelId="{009B5660-D0DF-40DE-9F05-CD3A5DE5C88F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Разумность по времени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2690648-F45C-4C3B-9CE3-D7B8FB4B895B}" type="parTrans" cxnId="{ACA8CD5C-9070-46AC-AC7A-2E4FC2CA85BE}">
      <dgm:prSet/>
      <dgm:spPr/>
      <dgm:t>
        <a:bodyPr/>
        <a:lstStyle/>
        <a:p>
          <a:endParaRPr lang="ru-RU"/>
        </a:p>
      </dgm:t>
    </dgm:pt>
    <dgm:pt modelId="{D6D6B0C0-BE82-450F-A0FB-64F710035BA5}" type="sibTrans" cxnId="{ACA8CD5C-9070-46AC-AC7A-2E4FC2CA85BE}">
      <dgm:prSet/>
      <dgm:spPr/>
      <dgm:t>
        <a:bodyPr/>
        <a:lstStyle/>
        <a:p>
          <a:endParaRPr lang="ru-RU"/>
        </a:p>
      </dgm:t>
    </dgm:pt>
    <dgm:pt modelId="{9BF48713-AEA0-409F-B3E1-A28E4710153A}" type="pres">
      <dgm:prSet presAssocID="{65C7AB83-B535-4B18-B4F0-3A3A8F391D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78F87B-AE4D-46AC-903B-ED2109CD5A0F}" type="pres">
      <dgm:prSet presAssocID="{9856148B-7F90-419E-8406-C4EDB4DF2663}" presName="parentLin" presStyleCnt="0"/>
      <dgm:spPr/>
    </dgm:pt>
    <dgm:pt modelId="{0E8404F2-5EFA-4D3E-B21A-3BC0D7E4A4ED}" type="pres">
      <dgm:prSet presAssocID="{9856148B-7F90-419E-8406-C4EDB4DF266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E35346C-0A77-4F22-8865-F3E747D6079F}" type="pres">
      <dgm:prSet presAssocID="{9856148B-7F90-419E-8406-C4EDB4DF2663}" presName="parentText" presStyleLbl="node1" presStyleIdx="0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B80A22F-B65B-4EB7-BE61-A41844D83CC5}" type="pres">
      <dgm:prSet presAssocID="{9856148B-7F90-419E-8406-C4EDB4DF2663}" presName="negativeSpace" presStyleCnt="0"/>
      <dgm:spPr/>
    </dgm:pt>
    <dgm:pt modelId="{B7B453AD-82EC-40C1-B0A9-2E1D4AF2AD27}" type="pres">
      <dgm:prSet presAssocID="{9856148B-7F90-419E-8406-C4EDB4DF2663}" presName="childText" presStyleLbl="conFgAcc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1ED4A0C0-3638-426D-B096-B0678894557F}" type="pres">
      <dgm:prSet presAssocID="{D38A99DC-9C02-443B-9F12-B619F9157B15}" presName="spaceBetweenRectangles" presStyleCnt="0"/>
      <dgm:spPr/>
    </dgm:pt>
    <dgm:pt modelId="{57C4ED6D-E7AC-4CF0-821E-D3221AA61B1A}" type="pres">
      <dgm:prSet presAssocID="{442B0F14-72BB-4B83-92F7-06E62D5D3634}" presName="parentLin" presStyleCnt="0"/>
      <dgm:spPr/>
    </dgm:pt>
    <dgm:pt modelId="{42A8334B-07DD-4383-86B8-0BD745944360}" type="pres">
      <dgm:prSet presAssocID="{442B0F14-72BB-4B83-92F7-06E62D5D363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1D64780-3919-4BA3-925C-00A6D0F56B83}" type="pres">
      <dgm:prSet presAssocID="{442B0F14-72BB-4B83-92F7-06E62D5D3634}" presName="parentText" presStyleLbl="node1" presStyleIdx="1" presStyleCnt="6" custLinFactNeighborX="25000" custLinFactNeighborY="-115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B1B89-B305-44DF-9C32-5C930FE2A899}" type="pres">
      <dgm:prSet presAssocID="{442B0F14-72BB-4B83-92F7-06E62D5D3634}" presName="negativeSpace" presStyleCnt="0"/>
      <dgm:spPr/>
    </dgm:pt>
    <dgm:pt modelId="{4E52D071-CAAA-45DC-9F3D-146E99309B43}" type="pres">
      <dgm:prSet presAssocID="{442B0F14-72BB-4B83-92F7-06E62D5D3634}" presName="childText" presStyleLbl="conFgAcc1" presStyleIdx="1" presStyleCnt="6" custLinFactNeighborY="-54444">
        <dgm:presLayoutVars>
          <dgm:bulletEnabled val="1"/>
        </dgm:presLayoutVars>
      </dgm:prSet>
      <dgm:spPr>
        <a:prstGeom prst="roundRect">
          <a:avLst/>
        </a:prstGeom>
      </dgm:spPr>
    </dgm:pt>
    <dgm:pt modelId="{FA0B4D55-83D3-4A63-9F18-5FC23924B26E}" type="pres">
      <dgm:prSet presAssocID="{5691FFAD-7F35-4EB3-B28B-538D0C05CC75}" presName="spaceBetweenRectangles" presStyleCnt="0"/>
      <dgm:spPr/>
    </dgm:pt>
    <dgm:pt modelId="{B350B717-E9A5-494B-AC0D-C1A25D1FFED6}" type="pres">
      <dgm:prSet presAssocID="{06113099-DF56-4846-BB50-98C73476A699}" presName="parentLin" presStyleCnt="0"/>
      <dgm:spPr/>
    </dgm:pt>
    <dgm:pt modelId="{01AD7042-BDA9-4C24-87AF-113450132809}" type="pres">
      <dgm:prSet presAssocID="{06113099-DF56-4846-BB50-98C73476A69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8CE351F-20C6-4500-A41C-03AACEEE46B1}" type="pres">
      <dgm:prSet presAssocID="{06113099-DF56-4846-BB50-98C73476A699}" presName="parentText" presStyleLbl="node1" presStyleIdx="2" presStyleCnt="6" custLinFactNeighborX="-14069" custLinFactNeighborY="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AD4F6-1B7F-4202-8812-A91765C14EBC}" type="pres">
      <dgm:prSet presAssocID="{06113099-DF56-4846-BB50-98C73476A699}" presName="negativeSpace" presStyleCnt="0"/>
      <dgm:spPr/>
    </dgm:pt>
    <dgm:pt modelId="{FE8F7C6F-3944-49AB-BB71-2B2FEA162A0C}" type="pres">
      <dgm:prSet presAssocID="{06113099-DF56-4846-BB50-98C73476A699}" presName="childText" presStyleLbl="conFgAcc1" presStyleIdx="2" presStyleCnt="6" custLinFactNeighborY="-477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70BCD8A-F48E-48B2-B40B-E30951233874}" type="pres">
      <dgm:prSet presAssocID="{61AC98E6-F85A-4E2A-A530-79065962F7F4}" presName="spaceBetweenRectangles" presStyleCnt="0"/>
      <dgm:spPr/>
    </dgm:pt>
    <dgm:pt modelId="{7D116B0B-84A2-47ED-8CE1-DC60741365A1}" type="pres">
      <dgm:prSet presAssocID="{009B5660-D0DF-40DE-9F05-CD3A5DE5C88F}" presName="parentLin" presStyleCnt="0"/>
      <dgm:spPr/>
    </dgm:pt>
    <dgm:pt modelId="{39CB742F-5047-43B1-948E-289EF5B81F3B}" type="pres">
      <dgm:prSet presAssocID="{009B5660-D0DF-40DE-9F05-CD3A5DE5C88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293D6BB-10DC-4E87-A2C2-E55808F50D23}" type="pres">
      <dgm:prSet presAssocID="{009B5660-D0DF-40DE-9F05-CD3A5DE5C88F}" presName="parentText" presStyleLbl="node1" presStyleIdx="3" presStyleCnt="6" custLinFactNeighborY="-9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2A9A1-9608-4AFB-975C-4592E88CE474}" type="pres">
      <dgm:prSet presAssocID="{009B5660-D0DF-40DE-9F05-CD3A5DE5C88F}" presName="negativeSpace" presStyleCnt="0"/>
      <dgm:spPr/>
    </dgm:pt>
    <dgm:pt modelId="{D83A8313-2991-4891-9B08-0152ABABCCD5}" type="pres">
      <dgm:prSet presAssocID="{009B5660-D0DF-40DE-9F05-CD3A5DE5C88F}" presName="childText" presStyleLbl="conFgAcc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48FB0813-10EB-462D-B0D1-0B4DB42D3FF1}" type="pres">
      <dgm:prSet presAssocID="{D6D6B0C0-BE82-450F-A0FB-64F710035BA5}" presName="spaceBetweenRectangles" presStyleCnt="0"/>
      <dgm:spPr/>
    </dgm:pt>
    <dgm:pt modelId="{DE164883-51AF-4757-A26B-938179BB2578}" type="pres">
      <dgm:prSet presAssocID="{819E51C9-823C-48EF-B467-AF1050EBA585}" presName="parentLin" presStyleCnt="0"/>
      <dgm:spPr/>
    </dgm:pt>
    <dgm:pt modelId="{1045A92E-5467-4270-AB67-9BFA180105AC}" type="pres">
      <dgm:prSet presAssocID="{819E51C9-823C-48EF-B467-AF1050EBA58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5332EC1-B98C-4943-91CA-DFE892AA398A}" type="pres">
      <dgm:prSet presAssocID="{819E51C9-823C-48EF-B467-AF1050EBA58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7FC79-69D7-4D68-80E4-BA2B82558A25}" type="pres">
      <dgm:prSet presAssocID="{819E51C9-823C-48EF-B467-AF1050EBA585}" presName="negativeSpace" presStyleCnt="0"/>
      <dgm:spPr/>
    </dgm:pt>
    <dgm:pt modelId="{57E01B68-203E-4982-921A-A7A9598D5385}" type="pres">
      <dgm:prSet presAssocID="{819E51C9-823C-48EF-B467-AF1050EBA585}" presName="childText" presStyleLbl="conFgAcc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C75F8999-D118-4D38-9BA7-BBB3D8FE71FB}" type="pres">
      <dgm:prSet presAssocID="{6A377E1A-E178-44D3-844F-89E57EBA23B9}" presName="spaceBetweenRectangles" presStyleCnt="0"/>
      <dgm:spPr/>
    </dgm:pt>
    <dgm:pt modelId="{9C828C82-E82C-4029-9EA1-4CEC32BC2D27}" type="pres">
      <dgm:prSet presAssocID="{BB0322A1-F242-427C-9D42-B663FFD9CB3D}" presName="parentLin" presStyleCnt="0"/>
      <dgm:spPr/>
    </dgm:pt>
    <dgm:pt modelId="{73967D30-5E7B-4AC5-8B1C-77CA83A191ED}" type="pres">
      <dgm:prSet presAssocID="{BB0322A1-F242-427C-9D42-B663FFD9CB3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AF57691-93C8-4A36-BA9B-90B4EFDA8B0C}" type="pres">
      <dgm:prSet presAssocID="{BB0322A1-F242-427C-9D42-B663FFD9CB3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666F2-F08D-4532-ADB0-9FD7EF77D9A1}" type="pres">
      <dgm:prSet presAssocID="{BB0322A1-F242-427C-9D42-B663FFD9CB3D}" presName="negativeSpace" presStyleCnt="0"/>
      <dgm:spPr/>
    </dgm:pt>
    <dgm:pt modelId="{4D11452C-FB28-4D83-B12D-7D393DC983A6}" type="pres">
      <dgm:prSet presAssocID="{BB0322A1-F242-427C-9D42-B663FFD9CB3D}" presName="childText" presStyleLbl="conFgAcc1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ACA8CD5C-9070-46AC-AC7A-2E4FC2CA85BE}" srcId="{65C7AB83-B535-4B18-B4F0-3A3A8F391D0D}" destId="{009B5660-D0DF-40DE-9F05-CD3A5DE5C88F}" srcOrd="3" destOrd="0" parTransId="{92690648-F45C-4C3B-9CE3-D7B8FB4B895B}" sibTransId="{D6D6B0C0-BE82-450F-A0FB-64F710035BA5}"/>
    <dgm:cxn modelId="{166E5853-AB72-429E-9990-CC6F95A0917C}" type="presOf" srcId="{BB0322A1-F242-427C-9D42-B663FFD9CB3D}" destId="{1AF57691-93C8-4A36-BA9B-90B4EFDA8B0C}" srcOrd="1" destOrd="0" presId="urn:microsoft.com/office/officeart/2005/8/layout/list1"/>
    <dgm:cxn modelId="{900BBBC4-21A7-4C63-B7AA-A3D03323DC14}" type="presOf" srcId="{009B5660-D0DF-40DE-9F05-CD3A5DE5C88F}" destId="{3293D6BB-10DC-4E87-A2C2-E55808F50D23}" srcOrd="1" destOrd="0" presId="urn:microsoft.com/office/officeart/2005/8/layout/list1"/>
    <dgm:cxn modelId="{99CB438D-C113-4791-9DDB-7B9F25F023E7}" type="presOf" srcId="{06113099-DF56-4846-BB50-98C73476A699}" destId="{F8CE351F-20C6-4500-A41C-03AACEEE46B1}" srcOrd="1" destOrd="0" presId="urn:microsoft.com/office/officeart/2005/8/layout/list1"/>
    <dgm:cxn modelId="{CC964C08-B78E-40DD-84BB-623997046943}" type="presOf" srcId="{06113099-DF56-4846-BB50-98C73476A699}" destId="{01AD7042-BDA9-4C24-87AF-113450132809}" srcOrd="0" destOrd="0" presId="urn:microsoft.com/office/officeart/2005/8/layout/list1"/>
    <dgm:cxn modelId="{D0E4B08E-07F9-4A2D-8896-5FF6D8953556}" type="presOf" srcId="{9856148B-7F90-419E-8406-C4EDB4DF2663}" destId="{0E8404F2-5EFA-4D3E-B21A-3BC0D7E4A4ED}" srcOrd="0" destOrd="0" presId="urn:microsoft.com/office/officeart/2005/8/layout/list1"/>
    <dgm:cxn modelId="{B5BB379A-AD59-444F-8BBF-1A758CA2C1F7}" srcId="{65C7AB83-B535-4B18-B4F0-3A3A8F391D0D}" destId="{819E51C9-823C-48EF-B467-AF1050EBA585}" srcOrd="4" destOrd="0" parTransId="{504B953C-0BC6-4D65-A7A6-448EC748A77D}" sibTransId="{6A377E1A-E178-44D3-844F-89E57EBA23B9}"/>
    <dgm:cxn modelId="{4637EAD9-5C59-438D-BFFF-9CB49EA3C4A0}" type="presOf" srcId="{819E51C9-823C-48EF-B467-AF1050EBA585}" destId="{F5332EC1-B98C-4943-91CA-DFE892AA398A}" srcOrd="1" destOrd="0" presId="urn:microsoft.com/office/officeart/2005/8/layout/list1"/>
    <dgm:cxn modelId="{93721036-8BD2-40DA-903A-E92D4A7F7C48}" type="presOf" srcId="{009B5660-D0DF-40DE-9F05-CD3A5DE5C88F}" destId="{39CB742F-5047-43B1-948E-289EF5B81F3B}" srcOrd="0" destOrd="0" presId="urn:microsoft.com/office/officeart/2005/8/layout/list1"/>
    <dgm:cxn modelId="{091F8630-65C1-4954-9E55-FCE4A764D79F}" type="presOf" srcId="{819E51C9-823C-48EF-B467-AF1050EBA585}" destId="{1045A92E-5467-4270-AB67-9BFA180105AC}" srcOrd="0" destOrd="0" presId="urn:microsoft.com/office/officeart/2005/8/layout/list1"/>
    <dgm:cxn modelId="{0AE66213-0DE5-47DD-B641-4A13DD4CAEF4}" type="presOf" srcId="{9856148B-7F90-419E-8406-C4EDB4DF2663}" destId="{CE35346C-0A77-4F22-8865-F3E747D6079F}" srcOrd="1" destOrd="0" presId="urn:microsoft.com/office/officeart/2005/8/layout/list1"/>
    <dgm:cxn modelId="{C3E05178-33D4-4F03-8887-789A52D88AFC}" srcId="{65C7AB83-B535-4B18-B4F0-3A3A8F391D0D}" destId="{06113099-DF56-4846-BB50-98C73476A699}" srcOrd="2" destOrd="0" parTransId="{4E08F92B-2640-4D4F-AB47-C54CD9B84645}" sibTransId="{61AC98E6-F85A-4E2A-A530-79065962F7F4}"/>
    <dgm:cxn modelId="{097AA740-A44A-4744-A1D0-C2255C4A3CE9}" srcId="{65C7AB83-B535-4B18-B4F0-3A3A8F391D0D}" destId="{BB0322A1-F242-427C-9D42-B663FFD9CB3D}" srcOrd="5" destOrd="0" parTransId="{5DB5B4F1-EC88-4ACE-BC5A-0F9BCAB8282B}" sibTransId="{56156A56-2CA2-4633-A87F-3313DAEFEFB8}"/>
    <dgm:cxn modelId="{CF3DA3A3-C78D-4BE6-A4DC-AAFBEEC1943E}" srcId="{65C7AB83-B535-4B18-B4F0-3A3A8F391D0D}" destId="{9856148B-7F90-419E-8406-C4EDB4DF2663}" srcOrd="0" destOrd="0" parTransId="{B6C99453-5C03-4683-9C26-BA9BF238B30A}" sibTransId="{D38A99DC-9C02-443B-9F12-B619F9157B15}"/>
    <dgm:cxn modelId="{F948B14A-7CAD-423C-B9F5-4BA067AF24F3}" type="presOf" srcId="{65C7AB83-B535-4B18-B4F0-3A3A8F391D0D}" destId="{9BF48713-AEA0-409F-B3E1-A28E4710153A}" srcOrd="0" destOrd="0" presId="urn:microsoft.com/office/officeart/2005/8/layout/list1"/>
    <dgm:cxn modelId="{3ACC9C61-988A-4798-8B68-0956987D2365}" srcId="{65C7AB83-B535-4B18-B4F0-3A3A8F391D0D}" destId="{442B0F14-72BB-4B83-92F7-06E62D5D3634}" srcOrd="1" destOrd="0" parTransId="{63282CC4-9D19-4240-881C-9625443557D8}" sibTransId="{5691FFAD-7F35-4EB3-B28B-538D0C05CC75}"/>
    <dgm:cxn modelId="{28D27E04-0B73-4082-8EE4-1B374386DDE5}" type="presOf" srcId="{BB0322A1-F242-427C-9D42-B663FFD9CB3D}" destId="{73967D30-5E7B-4AC5-8B1C-77CA83A191ED}" srcOrd="0" destOrd="0" presId="urn:microsoft.com/office/officeart/2005/8/layout/list1"/>
    <dgm:cxn modelId="{2299982D-D8D4-49B3-A9BF-FCC34188BF07}" type="presOf" srcId="{442B0F14-72BB-4B83-92F7-06E62D5D3634}" destId="{42A8334B-07DD-4383-86B8-0BD745944360}" srcOrd="0" destOrd="0" presId="urn:microsoft.com/office/officeart/2005/8/layout/list1"/>
    <dgm:cxn modelId="{5E1AEFEC-C95F-4FDE-A750-22447F1297E4}" type="presOf" srcId="{442B0F14-72BB-4B83-92F7-06E62D5D3634}" destId="{51D64780-3919-4BA3-925C-00A6D0F56B83}" srcOrd="1" destOrd="0" presId="urn:microsoft.com/office/officeart/2005/8/layout/list1"/>
    <dgm:cxn modelId="{9224F09F-33DE-4B5E-949D-88B6466947B1}" type="presParOf" srcId="{9BF48713-AEA0-409F-B3E1-A28E4710153A}" destId="{1A78F87B-AE4D-46AC-903B-ED2109CD5A0F}" srcOrd="0" destOrd="0" presId="urn:microsoft.com/office/officeart/2005/8/layout/list1"/>
    <dgm:cxn modelId="{C5A13273-21D2-4BC3-B6AD-67D59D546D0E}" type="presParOf" srcId="{1A78F87B-AE4D-46AC-903B-ED2109CD5A0F}" destId="{0E8404F2-5EFA-4D3E-B21A-3BC0D7E4A4ED}" srcOrd="0" destOrd="0" presId="urn:microsoft.com/office/officeart/2005/8/layout/list1"/>
    <dgm:cxn modelId="{D7D7F072-4BB4-4A9B-9BC6-8958A3C1CDBC}" type="presParOf" srcId="{1A78F87B-AE4D-46AC-903B-ED2109CD5A0F}" destId="{CE35346C-0A77-4F22-8865-F3E747D6079F}" srcOrd="1" destOrd="0" presId="urn:microsoft.com/office/officeart/2005/8/layout/list1"/>
    <dgm:cxn modelId="{7A3BB836-6B5F-473E-B717-ACAAD8544B7A}" type="presParOf" srcId="{9BF48713-AEA0-409F-B3E1-A28E4710153A}" destId="{7B80A22F-B65B-4EB7-BE61-A41844D83CC5}" srcOrd="1" destOrd="0" presId="urn:microsoft.com/office/officeart/2005/8/layout/list1"/>
    <dgm:cxn modelId="{0078F22D-4C9A-44AE-AADC-86FA546CC9C0}" type="presParOf" srcId="{9BF48713-AEA0-409F-B3E1-A28E4710153A}" destId="{B7B453AD-82EC-40C1-B0A9-2E1D4AF2AD27}" srcOrd="2" destOrd="0" presId="urn:microsoft.com/office/officeart/2005/8/layout/list1"/>
    <dgm:cxn modelId="{80C7C606-C71E-4657-9CC4-9449140670AF}" type="presParOf" srcId="{9BF48713-AEA0-409F-B3E1-A28E4710153A}" destId="{1ED4A0C0-3638-426D-B096-B0678894557F}" srcOrd="3" destOrd="0" presId="urn:microsoft.com/office/officeart/2005/8/layout/list1"/>
    <dgm:cxn modelId="{A596067E-020E-43D1-910D-EF677FC335D4}" type="presParOf" srcId="{9BF48713-AEA0-409F-B3E1-A28E4710153A}" destId="{57C4ED6D-E7AC-4CF0-821E-D3221AA61B1A}" srcOrd="4" destOrd="0" presId="urn:microsoft.com/office/officeart/2005/8/layout/list1"/>
    <dgm:cxn modelId="{148D9FD1-F5F5-45D5-9C35-3E7D6280925B}" type="presParOf" srcId="{57C4ED6D-E7AC-4CF0-821E-D3221AA61B1A}" destId="{42A8334B-07DD-4383-86B8-0BD745944360}" srcOrd="0" destOrd="0" presId="urn:microsoft.com/office/officeart/2005/8/layout/list1"/>
    <dgm:cxn modelId="{D08D8086-0C69-4AC4-8C14-9080A1B876A0}" type="presParOf" srcId="{57C4ED6D-E7AC-4CF0-821E-D3221AA61B1A}" destId="{51D64780-3919-4BA3-925C-00A6D0F56B83}" srcOrd="1" destOrd="0" presId="urn:microsoft.com/office/officeart/2005/8/layout/list1"/>
    <dgm:cxn modelId="{D66E83EE-0B76-4251-8D97-85CDA7D0E271}" type="presParOf" srcId="{9BF48713-AEA0-409F-B3E1-A28E4710153A}" destId="{AC3B1B89-B305-44DF-9C32-5C930FE2A899}" srcOrd="5" destOrd="0" presId="urn:microsoft.com/office/officeart/2005/8/layout/list1"/>
    <dgm:cxn modelId="{5F6A867E-EB47-47CB-9A2C-CF40B4929991}" type="presParOf" srcId="{9BF48713-AEA0-409F-B3E1-A28E4710153A}" destId="{4E52D071-CAAA-45DC-9F3D-146E99309B43}" srcOrd="6" destOrd="0" presId="urn:microsoft.com/office/officeart/2005/8/layout/list1"/>
    <dgm:cxn modelId="{EA7BCCAE-D566-4A7B-8BD5-98975A0E82DD}" type="presParOf" srcId="{9BF48713-AEA0-409F-B3E1-A28E4710153A}" destId="{FA0B4D55-83D3-4A63-9F18-5FC23924B26E}" srcOrd="7" destOrd="0" presId="urn:microsoft.com/office/officeart/2005/8/layout/list1"/>
    <dgm:cxn modelId="{F1949B8B-F33D-420C-9BD4-DD32B064F3D9}" type="presParOf" srcId="{9BF48713-AEA0-409F-B3E1-A28E4710153A}" destId="{B350B717-E9A5-494B-AC0D-C1A25D1FFED6}" srcOrd="8" destOrd="0" presId="urn:microsoft.com/office/officeart/2005/8/layout/list1"/>
    <dgm:cxn modelId="{16E7F7F8-1BAB-49BE-B025-D0F2DF06CB38}" type="presParOf" srcId="{B350B717-E9A5-494B-AC0D-C1A25D1FFED6}" destId="{01AD7042-BDA9-4C24-87AF-113450132809}" srcOrd="0" destOrd="0" presId="urn:microsoft.com/office/officeart/2005/8/layout/list1"/>
    <dgm:cxn modelId="{F8ADB198-FFEB-475D-8DB7-261A8F9E8CA5}" type="presParOf" srcId="{B350B717-E9A5-494B-AC0D-C1A25D1FFED6}" destId="{F8CE351F-20C6-4500-A41C-03AACEEE46B1}" srcOrd="1" destOrd="0" presId="urn:microsoft.com/office/officeart/2005/8/layout/list1"/>
    <dgm:cxn modelId="{76B7C808-D869-422E-9F7E-F6D9DFE750D7}" type="presParOf" srcId="{9BF48713-AEA0-409F-B3E1-A28E4710153A}" destId="{4CEAD4F6-1B7F-4202-8812-A91765C14EBC}" srcOrd="9" destOrd="0" presId="urn:microsoft.com/office/officeart/2005/8/layout/list1"/>
    <dgm:cxn modelId="{03B5E9FF-B82A-42B2-B256-75A1F2586ADE}" type="presParOf" srcId="{9BF48713-AEA0-409F-B3E1-A28E4710153A}" destId="{FE8F7C6F-3944-49AB-BB71-2B2FEA162A0C}" srcOrd="10" destOrd="0" presId="urn:microsoft.com/office/officeart/2005/8/layout/list1"/>
    <dgm:cxn modelId="{76A195E6-FF0F-4B94-ADD6-89827AD338E4}" type="presParOf" srcId="{9BF48713-AEA0-409F-B3E1-A28E4710153A}" destId="{D70BCD8A-F48E-48B2-B40B-E30951233874}" srcOrd="11" destOrd="0" presId="urn:microsoft.com/office/officeart/2005/8/layout/list1"/>
    <dgm:cxn modelId="{2CBC3C9D-50C7-4F1F-949D-163B71BC06CB}" type="presParOf" srcId="{9BF48713-AEA0-409F-B3E1-A28E4710153A}" destId="{7D116B0B-84A2-47ED-8CE1-DC60741365A1}" srcOrd="12" destOrd="0" presId="urn:microsoft.com/office/officeart/2005/8/layout/list1"/>
    <dgm:cxn modelId="{54935217-6C6D-43DF-B950-01AF46572834}" type="presParOf" srcId="{7D116B0B-84A2-47ED-8CE1-DC60741365A1}" destId="{39CB742F-5047-43B1-948E-289EF5B81F3B}" srcOrd="0" destOrd="0" presId="urn:microsoft.com/office/officeart/2005/8/layout/list1"/>
    <dgm:cxn modelId="{F5F2473A-44D3-4D75-8843-8AD7D23142BE}" type="presParOf" srcId="{7D116B0B-84A2-47ED-8CE1-DC60741365A1}" destId="{3293D6BB-10DC-4E87-A2C2-E55808F50D23}" srcOrd="1" destOrd="0" presId="urn:microsoft.com/office/officeart/2005/8/layout/list1"/>
    <dgm:cxn modelId="{326B4730-9EAF-444B-93D1-D4A98EBBEE3E}" type="presParOf" srcId="{9BF48713-AEA0-409F-B3E1-A28E4710153A}" destId="{5DF2A9A1-9608-4AFB-975C-4592E88CE474}" srcOrd="13" destOrd="0" presId="urn:microsoft.com/office/officeart/2005/8/layout/list1"/>
    <dgm:cxn modelId="{0EFEF975-4ADA-4335-8C84-08B2C1EE397C}" type="presParOf" srcId="{9BF48713-AEA0-409F-B3E1-A28E4710153A}" destId="{D83A8313-2991-4891-9B08-0152ABABCCD5}" srcOrd="14" destOrd="0" presId="urn:microsoft.com/office/officeart/2005/8/layout/list1"/>
    <dgm:cxn modelId="{FFBCE8BD-C59C-41D8-836A-40FF241604C5}" type="presParOf" srcId="{9BF48713-AEA0-409F-B3E1-A28E4710153A}" destId="{48FB0813-10EB-462D-B0D1-0B4DB42D3FF1}" srcOrd="15" destOrd="0" presId="urn:microsoft.com/office/officeart/2005/8/layout/list1"/>
    <dgm:cxn modelId="{65C9A268-DBCE-41E0-9B98-B0DE3DD9D762}" type="presParOf" srcId="{9BF48713-AEA0-409F-B3E1-A28E4710153A}" destId="{DE164883-51AF-4757-A26B-938179BB2578}" srcOrd="16" destOrd="0" presId="urn:microsoft.com/office/officeart/2005/8/layout/list1"/>
    <dgm:cxn modelId="{675BBE50-C21D-4744-B1FB-19533F7A0894}" type="presParOf" srcId="{DE164883-51AF-4757-A26B-938179BB2578}" destId="{1045A92E-5467-4270-AB67-9BFA180105AC}" srcOrd="0" destOrd="0" presId="urn:microsoft.com/office/officeart/2005/8/layout/list1"/>
    <dgm:cxn modelId="{27489D9E-9792-405C-B2D8-1AC83A8E3A2F}" type="presParOf" srcId="{DE164883-51AF-4757-A26B-938179BB2578}" destId="{F5332EC1-B98C-4943-91CA-DFE892AA398A}" srcOrd="1" destOrd="0" presId="urn:microsoft.com/office/officeart/2005/8/layout/list1"/>
    <dgm:cxn modelId="{95391F88-CE76-41BD-9302-28119AEE4AB6}" type="presParOf" srcId="{9BF48713-AEA0-409F-B3E1-A28E4710153A}" destId="{AD07FC79-69D7-4D68-80E4-BA2B82558A25}" srcOrd="17" destOrd="0" presId="urn:microsoft.com/office/officeart/2005/8/layout/list1"/>
    <dgm:cxn modelId="{19C4AD32-EA05-4AE9-B305-398302B50E4C}" type="presParOf" srcId="{9BF48713-AEA0-409F-B3E1-A28E4710153A}" destId="{57E01B68-203E-4982-921A-A7A9598D5385}" srcOrd="18" destOrd="0" presId="urn:microsoft.com/office/officeart/2005/8/layout/list1"/>
    <dgm:cxn modelId="{6212D55A-FAE7-466C-B96F-3D7E9A3DE75A}" type="presParOf" srcId="{9BF48713-AEA0-409F-B3E1-A28E4710153A}" destId="{C75F8999-D118-4D38-9BA7-BBB3D8FE71FB}" srcOrd="19" destOrd="0" presId="urn:microsoft.com/office/officeart/2005/8/layout/list1"/>
    <dgm:cxn modelId="{A75E4FC9-8D81-4077-9139-510E49FE884A}" type="presParOf" srcId="{9BF48713-AEA0-409F-B3E1-A28E4710153A}" destId="{9C828C82-E82C-4029-9EA1-4CEC32BC2D27}" srcOrd="20" destOrd="0" presId="urn:microsoft.com/office/officeart/2005/8/layout/list1"/>
    <dgm:cxn modelId="{08ADF9B7-779D-450D-B138-4AE448623E66}" type="presParOf" srcId="{9C828C82-E82C-4029-9EA1-4CEC32BC2D27}" destId="{73967D30-5E7B-4AC5-8B1C-77CA83A191ED}" srcOrd="0" destOrd="0" presId="urn:microsoft.com/office/officeart/2005/8/layout/list1"/>
    <dgm:cxn modelId="{ED3D3EF6-1596-4C3D-B9AF-4F59952974D2}" type="presParOf" srcId="{9C828C82-E82C-4029-9EA1-4CEC32BC2D27}" destId="{1AF57691-93C8-4A36-BA9B-90B4EFDA8B0C}" srcOrd="1" destOrd="0" presId="urn:microsoft.com/office/officeart/2005/8/layout/list1"/>
    <dgm:cxn modelId="{5D22F41A-93D5-4C92-8B84-B0108F66281E}" type="presParOf" srcId="{9BF48713-AEA0-409F-B3E1-A28E4710153A}" destId="{29A666F2-F08D-4532-ADB0-9FD7EF77D9A1}" srcOrd="21" destOrd="0" presId="urn:microsoft.com/office/officeart/2005/8/layout/list1"/>
    <dgm:cxn modelId="{DC5AF4F0-DA69-495E-B9FC-A81DACF3EC4D}" type="presParOf" srcId="{9BF48713-AEA0-409F-B3E1-A28E4710153A}" destId="{4D11452C-FB28-4D83-B12D-7D393DC983A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453AD-82EC-40C1-B0A9-2E1D4AF2AD27}">
      <dsp:nvSpPr>
        <dsp:cNvPr id="0" name=""/>
        <dsp:cNvSpPr/>
      </dsp:nvSpPr>
      <dsp:spPr>
        <a:xfrm>
          <a:off x="0" y="33702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5346C-0A77-4F22-8865-F3E747D6079F}">
      <dsp:nvSpPr>
        <dsp:cNvPr id="0" name=""/>
        <dsp:cNvSpPr/>
      </dsp:nvSpPr>
      <dsp:spPr>
        <a:xfrm>
          <a:off x="304800" y="5658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Доступность заданий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0" y="83960"/>
        <a:ext cx="4212440" cy="506120"/>
      </dsp:txXfrm>
    </dsp:sp>
    <dsp:sp modelId="{4E52D071-CAAA-45DC-9F3D-146E99309B43}">
      <dsp:nvSpPr>
        <dsp:cNvPr id="0" name=""/>
        <dsp:cNvSpPr/>
      </dsp:nvSpPr>
      <dsp:spPr>
        <a:xfrm>
          <a:off x="0" y="114300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64780-3919-4BA3-925C-00A6D0F56B83}">
      <dsp:nvSpPr>
        <dsp:cNvPr id="0" name=""/>
        <dsp:cNvSpPr/>
      </dsp:nvSpPr>
      <dsp:spPr>
        <a:xfrm>
          <a:off x="381000" y="853442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Системность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380" y="880822"/>
        <a:ext cx="4212440" cy="506120"/>
      </dsp:txXfrm>
    </dsp:sp>
    <dsp:sp modelId="{FE8F7C6F-3944-49AB-BB71-2B2FEA162A0C}">
      <dsp:nvSpPr>
        <dsp:cNvPr id="0" name=""/>
        <dsp:cNvSpPr/>
      </dsp:nvSpPr>
      <dsp:spPr>
        <a:xfrm>
          <a:off x="0" y="2011679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E351F-20C6-4500-A41C-03AACEEE46B1}">
      <dsp:nvSpPr>
        <dsp:cNvPr id="0" name=""/>
        <dsp:cNvSpPr/>
      </dsp:nvSpPr>
      <dsp:spPr>
        <a:xfrm>
          <a:off x="261917" y="1781174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Эмоциональная окрашенность заданий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297" y="1808554"/>
        <a:ext cx="4212440" cy="506120"/>
      </dsp:txXfrm>
    </dsp:sp>
    <dsp:sp modelId="{D83A8313-2991-4891-9B08-0152ABABCCD5}">
      <dsp:nvSpPr>
        <dsp:cNvPr id="0" name=""/>
        <dsp:cNvSpPr/>
      </dsp:nvSpPr>
      <dsp:spPr>
        <a:xfrm>
          <a:off x="0" y="292254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3D6BB-10DC-4E87-A2C2-E55808F50D23}">
      <dsp:nvSpPr>
        <dsp:cNvPr id="0" name=""/>
        <dsp:cNvSpPr/>
      </dsp:nvSpPr>
      <dsp:spPr>
        <a:xfrm>
          <a:off x="304800" y="2590801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Разумность по времени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0" y="2618181"/>
        <a:ext cx="4212440" cy="506120"/>
      </dsp:txXfrm>
    </dsp:sp>
    <dsp:sp modelId="{57E01B68-203E-4982-921A-A7A9598D5385}">
      <dsp:nvSpPr>
        <dsp:cNvPr id="0" name=""/>
        <dsp:cNvSpPr/>
      </dsp:nvSpPr>
      <dsp:spPr>
        <a:xfrm>
          <a:off x="0" y="378438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32EC1-B98C-4943-91CA-DFE892AA398A}">
      <dsp:nvSpPr>
        <dsp:cNvPr id="0" name=""/>
        <dsp:cNvSpPr/>
      </dsp:nvSpPr>
      <dsp:spPr>
        <a:xfrm>
          <a:off x="304800" y="350394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Использование разных видов детской деятельности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0" y="3531320"/>
        <a:ext cx="4212440" cy="506120"/>
      </dsp:txXfrm>
    </dsp:sp>
    <dsp:sp modelId="{4D11452C-FB28-4D83-B12D-7D393DC983A6}">
      <dsp:nvSpPr>
        <dsp:cNvPr id="0" name=""/>
        <dsp:cNvSpPr/>
      </dsp:nvSpPr>
      <dsp:spPr>
        <a:xfrm>
          <a:off x="0" y="464622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57691-93C8-4A36-BA9B-90B4EFDA8B0C}">
      <dsp:nvSpPr>
        <dsp:cNvPr id="0" name=""/>
        <dsp:cNvSpPr/>
      </dsp:nvSpPr>
      <dsp:spPr>
        <a:xfrm>
          <a:off x="304800" y="436578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Наличие конечного результата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0" y="4393160"/>
        <a:ext cx="421244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0B63B-6F3C-4462-B209-4FB163FAFB5E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3C3A8-2451-4C16-8EBC-A50896207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8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самое главное, это то, что квесты помогают нам активизировать и детей, и родителей, и педагогов. Это игра, в которой задействуется одновременно и интеллект участников, их физические способности, воображение и творчество. Здесь необходимо проявить и смекалку, и наблюдательность, и находчивость, и сообразительность, эта тренировка памяти и внимания, это развитие аналитических способностей и коммуникативных качеств. Участники учатся договариваться друг с другом, распределять обязанности, действовать вместе, переживать друг за друга, помогать. Все это способствует сплочению не только детского коллектива, но и родительского сообщества, а также улучшает детско-родительские отношения. А еще немаловажным является то, что родители становятся активными участниками образовательного процесса в ДОУ, укрепляются и формируются доверительные взаимоотношения детский сад-семья.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Квест-игры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одно из интересных средств, направленных на самовоспитание и саморазвитие ребёнка как личности творческой, физически здоровой, с активной познавательной позицией. Что и является основным требованием ФГОС ДО.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0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8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КВЕСТА у детей происходит развитие по всем образовательным областям и реализуются разные виды деятельности: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3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2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5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4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6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3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286676" cy="328614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«</a:t>
            </a:r>
            <a:r>
              <a:rPr lang="ru-RU" i="1" dirty="0" err="1" smtClean="0"/>
              <a:t>Квест</a:t>
            </a:r>
            <a:r>
              <a:rPr lang="ru-RU" i="1" dirty="0" smtClean="0"/>
              <a:t>- игра </a:t>
            </a:r>
            <a:br>
              <a:rPr lang="ru-RU" i="1" dirty="0" smtClean="0"/>
            </a:br>
            <a:r>
              <a:rPr lang="ru-RU" i="1" dirty="0" smtClean="0"/>
              <a:t>современная игровая технология в ДОУ»</a:t>
            </a:r>
            <a:endParaRPr lang="ru-RU" i="1" dirty="0"/>
          </a:p>
        </p:txBody>
      </p:sp>
      <p:pic>
        <p:nvPicPr>
          <p:cNvPr id="1026" name="Picture 2" descr="C:\Users\User1\Desktop\заставки\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929066"/>
            <a:ext cx="5072098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2818656" cy="724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242592" cy="5257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Picture 2" descr="E:\фото доу\квесты\квест Славяне 15\славяне квест\P1040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053" y="188640"/>
            <a:ext cx="3936438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076056" y="5805264"/>
            <a:ext cx="432048" cy="320898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6148" name="Picture 4" descr="C:\рабочая\фото-сад\P106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39" y="3861048"/>
            <a:ext cx="3840427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 descr="E:\фото доу\квесты\квест спортивный В ЗДОРОВОМ ТЕЛЕ - ЗДОРОВЫЙ ДУХ\SAM_7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0042"/>
            <a:ext cx="3936438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1396423142_zsgnqrlrpu8asi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804" b="11055"/>
          <a:stretch>
            <a:fillRect/>
          </a:stretch>
        </p:blipFill>
        <p:spPr>
          <a:xfrm>
            <a:off x="1071538" y="1643050"/>
            <a:ext cx="657229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лнце 4"/>
          <p:cNvSpPr/>
          <p:nvPr/>
        </p:nvSpPr>
        <p:spPr bwMode="auto">
          <a:xfrm>
            <a:off x="539552" y="1124744"/>
            <a:ext cx="914400" cy="914400"/>
          </a:xfrm>
          <a:prstGeom prst="su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571480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C00000"/>
                </a:solidFill>
              </a:rPr>
              <a:t>Квест</a:t>
            </a:r>
            <a:r>
              <a:rPr lang="ru-RU" sz="2400" i="1" dirty="0" smtClean="0">
                <a:solidFill>
                  <a:srgbClr val="C00000"/>
                </a:solidFill>
              </a:rPr>
              <a:t> (англ. </a:t>
            </a:r>
            <a:r>
              <a:rPr lang="ru-RU" sz="2400" i="1" dirty="0" err="1" smtClean="0">
                <a:solidFill>
                  <a:srgbClr val="C00000"/>
                </a:solidFill>
              </a:rPr>
              <a:t>quest</a:t>
            </a:r>
            <a:r>
              <a:rPr lang="ru-RU" sz="2400" i="1" dirty="0" smtClean="0">
                <a:solidFill>
                  <a:srgbClr val="C00000"/>
                </a:solidFill>
              </a:rPr>
              <a:t>),  -  приключенческая игра (англ. </a:t>
            </a:r>
            <a:r>
              <a:rPr lang="ru-RU" sz="2400" i="1" dirty="0" err="1" smtClean="0">
                <a:solidFill>
                  <a:srgbClr val="C00000"/>
                </a:solidFill>
              </a:rPr>
              <a:t>adventure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game</a:t>
            </a:r>
            <a:r>
              <a:rPr lang="ru-RU" sz="2400" i="1" dirty="0" smtClean="0">
                <a:solidFill>
                  <a:srgbClr val="C00000"/>
                </a:solidFill>
              </a:rPr>
              <a:t>) — один из основных жанров компьютерных игр, представляющий собой интерактивную историю с главным героем, управляемым игроком. 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   </a:t>
            </a:r>
            <a:r>
              <a:rPr lang="ru-RU" sz="2400" i="1" dirty="0" err="1" smtClean="0">
                <a:solidFill>
                  <a:srgbClr val="C00000"/>
                </a:solidFill>
              </a:rPr>
              <a:t>Квест</a:t>
            </a:r>
            <a:r>
              <a:rPr lang="ru-RU" sz="2400" i="1" dirty="0" smtClean="0">
                <a:solidFill>
                  <a:srgbClr val="C00000"/>
                </a:solidFill>
              </a:rPr>
              <a:t> - это игры, в которых игроку необходимо искать различные предметы, находить им применение, разговаривать с различными персонажами в игре, решать головоломки и т.д.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     </a:t>
            </a:r>
            <a:r>
              <a:rPr lang="ru-RU" sz="2400" i="1" dirty="0" err="1" smtClean="0">
                <a:solidFill>
                  <a:srgbClr val="C00000"/>
                </a:solidFill>
              </a:rPr>
              <a:t>Квест</a:t>
            </a:r>
            <a:r>
              <a:rPr lang="ru-RU" sz="2400" i="1" dirty="0" smtClean="0">
                <a:solidFill>
                  <a:srgbClr val="C00000"/>
                </a:solidFill>
              </a:rPr>
              <a:t> – это командная игра. Идея игры проста – команды, перемещаясь по точкам, выполняют различные задания, но изюминка такой организации игровой деятельности состоит в том, что, выполнив одно задание, дети получают подсказку к выполнению следующего.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0334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КВЕСТ-ТЕХНОЛОГИЙ </a:t>
            </a:r>
            <a:endParaRPr lang="ru-RU" dirty="0"/>
          </a:p>
        </p:txBody>
      </p:sp>
      <p:pic>
        <p:nvPicPr>
          <p:cNvPr id="4" name="Содержимое 3" descr="http://imc-peterhof.spb.ru/images/DmitrievaEV/s-4.png"/>
          <p:cNvPicPr>
            <a:picLocks noGrp="1"/>
          </p:cNvPicPr>
          <p:nvPr>
            <p:ph idx="1"/>
          </p:nvPr>
        </p:nvPicPr>
        <p:blipFill>
          <a:blip r:embed="rId3" cstate="print"/>
          <a:srcRect r="4808" b="6874"/>
          <a:stretch>
            <a:fillRect/>
          </a:stretch>
        </p:blipFill>
        <p:spPr bwMode="auto">
          <a:xfrm>
            <a:off x="785786" y="1500174"/>
            <a:ext cx="750099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9837848"/>
              </p:ext>
            </p:extLst>
          </p:nvPr>
        </p:nvGraphicFramePr>
        <p:xfrm>
          <a:off x="1500166" y="1214422"/>
          <a:ext cx="6096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0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Требования   к сценарию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квест</a:t>
            </a:r>
            <a:r>
              <a:rPr lang="ru-RU" sz="4000" b="1" i="1" dirty="0" smtClean="0">
                <a:solidFill>
                  <a:srgbClr val="C00000"/>
                </a:solidFill>
              </a:rPr>
              <a:t> -игры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gray">
          <a:xfrm>
            <a:off x="2514600" y="2271713"/>
            <a:ext cx="2743200" cy="274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gray">
          <a:xfrm>
            <a:off x="3657600" y="2786063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gray">
          <a:xfrm>
            <a:off x="2895600" y="3567113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gray">
          <a:xfrm>
            <a:off x="3733800" y="2424113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gray">
          <a:xfrm flipH="1">
            <a:off x="3829050" y="3948113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gray">
          <a:xfrm>
            <a:off x="5029200" y="387191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gray">
          <a:xfrm flipV="1">
            <a:off x="5029200" y="2576513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gray">
          <a:xfrm>
            <a:off x="4295775" y="317658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</a:t>
            </a:r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67745" y="1124744"/>
            <a:ext cx="1896270" cy="1808958"/>
            <a:chOff x="2064" y="1008"/>
            <a:chExt cx="787" cy="873"/>
          </a:xfrm>
        </p:grpSpPr>
        <p:sp>
          <p:nvSpPr>
            <p:cNvPr id="6247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083" y="1031"/>
              <a:ext cx="680" cy="850"/>
              <a:chOff x="3975" y="1592"/>
              <a:chExt cx="932" cy="1164"/>
            </a:xfrm>
          </p:grpSpPr>
          <p:pic>
            <p:nvPicPr>
              <p:cNvPr id="62478" name="Picture 1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479" name="Oval 15"/>
              <p:cNvSpPr>
                <a:spLocks noChangeArrowheads="1"/>
              </p:cNvSpPr>
              <p:nvPr/>
            </p:nvSpPr>
            <p:spPr bwMode="gray">
              <a:xfrm>
                <a:off x="3976" y="1592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48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5" y="1631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483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4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5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6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488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9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49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49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03" name="Rectangle 39"/>
            <p:cNvSpPr>
              <a:spLocks noChangeArrowheads="1"/>
            </p:cNvSpPr>
            <p:nvPr/>
          </p:nvSpPr>
          <p:spPr bwMode="gray">
            <a:xfrm>
              <a:off x="2242" y="1272"/>
              <a:ext cx="60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ru-RU" sz="1600" dirty="0" smtClean="0"/>
                <a:t>Игровая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1115616" y="2564904"/>
            <a:ext cx="2399113" cy="1649909"/>
            <a:chOff x="1931" y="1008"/>
            <a:chExt cx="1194" cy="872"/>
          </a:xfrm>
        </p:grpSpPr>
        <p:sp>
          <p:nvSpPr>
            <p:cNvPr id="6250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087" y="1031"/>
              <a:ext cx="681" cy="849"/>
              <a:chOff x="3975" y="1593"/>
              <a:chExt cx="932" cy="1163"/>
            </a:xfrm>
          </p:grpSpPr>
          <p:pic>
            <p:nvPicPr>
              <p:cNvPr id="62507" name="Picture 4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08" name="Oval 44"/>
              <p:cNvSpPr>
                <a:spLocks noChangeArrowheads="1"/>
              </p:cNvSpPr>
              <p:nvPr/>
            </p:nvSpPr>
            <p:spPr bwMode="gray">
              <a:xfrm>
                <a:off x="3976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0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8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1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1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2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2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2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3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3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32" name="Rectangle 68"/>
            <p:cNvSpPr>
              <a:spLocks noChangeArrowheads="1"/>
            </p:cNvSpPr>
            <p:nvPr/>
          </p:nvSpPr>
          <p:spPr bwMode="gray">
            <a:xfrm>
              <a:off x="1931" y="1294"/>
              <a:ext cx="119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Коммуникативная</a:t>
              </a:r>
              <a:endParaRPr lang="ru-RU" sz="1600" dirty="0"/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2267742" y="4581128"/>
            <a:ext cx="1927624" cy="1981597"/>
            <a:chOff x="2064" y="1008"/>
            <a:chExt cx="764" cy="872"/>
          </a:xfrm>
        </p:grpSpPr>
        <p:sp>
          <p:nvSpPr>
            <p:cNvPr id="62534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36" name="Picture 7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7" y="1593"/>
                <a:ext cx="926" cy="935"/>
              </a:xfrm>
              <a:prstGeom prst="rect">
                <a:avLst/>
              </a:prstGeom>
              <a:noFill/>
            </p:spPr>
          </p:pic>
          <p:sp>
            <p:nvSpPr>
              <p:cNvPr id="62537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38" name="Picture 74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0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1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41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2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3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4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46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7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8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9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4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52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3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4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5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5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6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61" name="Rectangle 97"/>
            <p:cNvSpPr>
              <a:spLocks noChangeArrowheads="1"/>
            </p:cNvSpPr>
            <p:nvPr/>
          </p:nvSpPr>
          <p:spPr bwMode="gray">
            <a:xfrm>
              <a:off x="2093" y="1230"/>
              <a:ext cx="735" cy="1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Изобразительная</a:t>
              </a:r>
              <a:endParaRPr lang="ru-RU" sz="1600" dirty="0"/>
            </a:p>
          </p:txBody>
        </p:sp>
      </p:grpSp>
      <p:grpSp>
        <p:nvGrpSpPr>
          <p:cNvPr id="26" name="Group 98"/>
          <p:cNvGrpSpPr>
            <a:grpSpLocks/>
          </p:cNvGrpSpPr>
          <p:nvPr/>
        </p:nvGrpSpPr>
        <p:grpSpPr bwMode="auto">
          <a:xfrm>
            <a:off x="4716016" y="4581128"/>
            <a:ext cx="1904329" cy="1962845"/>
            <a:chOff x="2064" y="1008"/>
            <a:chExt cx="722" cy="872"/>
          </a:xfrm>
        </p:grpSpPr>
        <p:sp>
          <p:nvSpPr>
            <p:cNvPr id="62563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65" name="Picture 101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66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3">
                  <a:lumMod val="25000"/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67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8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9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70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1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2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3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75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6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7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8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498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81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2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3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4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04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86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7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8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9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90" name="Rectangle 126"/>
            <p:cNvSpPr>
              <a:spLocks noChangeArrowheads="1"/>
            </p:cNvSpPr>
            <p:nvPr/>
          </p:nvSpPr>
          <p:spPr bwMode="gray">
            <a:xfrm>
              <a:off x="2185" y="1264"/>
              <a:ext cx="582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Музыкальная </a:t>
              </a:r>
              <a:endParaRPr lang="ru-RU" sz="1600" dirty="0"/>
            </a:p>
          </p:txBody>
        </p:sp>
      </p:grpSp>
      <p:grpSp>
        <p:nvGrpSpPr>
          <p:cNvPr id="62506" name="Group 127"/>
          <p:cNvGrpSpPr>
            <a:grpSpLocks/>
          </p:cNvGrpSpPr>
          <p:nvPr/>
        </p:nvGrpSpPr>
        <p:grpSpPr bwMode="auto">
          <a:xfrm>
            <a:off x="4932364" y="1196752"/>
            <a:ext cx="2735980" cy="1744886"/>
            <a:chOff x="1907" y="1008"/>
            <a:chExt cx="1324" cy="872"/>
          </a:xfrm>
        </p:grpSpPr>
        <p:sp>
          <p:nvSpPr>
            <p:cNvPr id="6259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10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94" name="Picture 13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95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9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511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16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9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2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60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2522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2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10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1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2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3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48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15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6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7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8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619" name="Rectangle 155"/>
            <p:cNvSpPr>
              <a:spLocks noChangeArrowheads="1"/>
            </p:cNvSpPr>
            <p:nvPr/>
          </p:nvSpPr>
          <p:spPr bwMode="gray">
            <a:xfrm>
              <a:off x="1907" y="1189"/>
              <a:ext cx="132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Познавательно</a:t>
              </a:r>
            </a:p>
            <a:p>
              <a:pPr lvl="0"/>
              <a:r>
                <a:rPr lang="ru-RU" sz="1600" dirty="0" smtClean="0"/>
                <a:t>-исследовательская</a:t>
              </a:r>
              <a:endParaRPr lang="ru-RU" sz="1600" dirty="0"/>
            </a:p>
          </p:txBody>
        </p:sp>
      </p:grpSp>
      <p:grpSp>
        <p:nvGrpSpPr>
          <p:cNvPr id="2049" name="Group 156"/>
          <p:cNvGrpSpPr>
            <a:grpSpLocks/>
          </p:cNvGrpSpPr>
          <p:nvPr/>
        </p:nvGrpSpPr>
        <p:grpSpPr bwMode="auto">
          <a:xfrm rot="4976862" flipH="1">
            <a:off x="4455026" y="3337080"/>
            <a:ext cx="700302" cy="673502"/>
            <a:chOff x="1944" y="1111"/>
            <a:chExt cx="204" cy="196"/>
          </a:xfrm>
        </p:grpSpPr>
        <p:pic>
          <p:nvPicPr>
            <p:cNvPr id="62621" name="Picture 157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62622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1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052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25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6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7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8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53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30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1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2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3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634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2635" name="Picture 171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1024" b="46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2054" name="Group 98"/>
          <p:cNvGrpSpPr>
            <a:grpSpLocks/>
          </p:cNvGrpSpPr>
          <p:nvPr/>
        </p:nvGrpSpPr>
        <p:grpSpPr bwMode="auto">
          <a:xfrm>
            <a:off x="5590585" y="2430741"/>
            <a:ext cx="2508334" cy="2066390"/>
            <a:chOff x="1835" y="1008"/>
            <a:chExt cx="951" cy="918"/>
          </a:xfrm>
        </p:grpSpPr>
        <p:sp>
          <p:nvSpPr>
            <p:cNvPr id="180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5" name="Group 100"/>
            <p:cNvGrpSpPr>
              <a:grpSpLocks/>
            </p:cNvGrpSpPr>
            <p:nvPr/>
          </p:nvGrpSpPr>
          <p:grpSpPr bwMode="auto">
            <a:xfrm>
              <a:off x="1835" y="1031"/>
              <a:ext cx="925" cy="895"/>
              <a:chOff x="3633" y="1593"/>
              <a:chExt cx="1267" cy="1226"/>
            </a:xfrm>
          </p:grpSpPr>
          <p:pic>
            <p:nvPicPr>
              <p:cNvPr id="194" name="Picture 101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95" name="Oval 102"/>
              <p:cNvSpPr>
                <a:spLocks noChangeArrowheads="1"/>
              </p:cNvSpPr>
              <p:nvPr/>
            </p:nvSpPr>
            <p:spPr bwMode="gray">
              <a:xfrm>
                <a:off x="3633" y="1882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6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709" y="1999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056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057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04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5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6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7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58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00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1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2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059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060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0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1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2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3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61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6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7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8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9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83" name="Rectangle 126"/>
            <p:cNvSpPr>
              <a:spLocks noChangeArrowheads="1"/>
            </p:cNvSpPr>
            <p:nvPr/>
          </p:nvSpPr>
          <p:spPr bwMode="gray">
            <a:xfrm>
              <a:off x="2185" y="1264"/>
              <a:ext cx="566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Двигательная</a:t>
              </a:r>
              <a:endParaRPr lang="ru-RU" sz="1600" dirty="0"/>
            </a:p>
          </p:txBody>
        </p:sp>
      </p:grpSp>
      <p:cxnSp>
        <p:nvCxnSpPr>
          <p:cNvPr id="209" name="Прямая со стрелкой 208"/>
          <p:cNvCxnSpPr>
            <a:stCxn id="62622" idx="6"/>
          </p:cNvCxnSpPr>
          <p:nvPr/>
        </p:nvCxnSpPr>
        <p:spPr bwMode="auto">
          <a:xfrm>
            <a:off x="4837170" y="3960430"/>
            <a:ext cx="454910" cy="919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1" name="Прямая со стрелкой 210"/>
          <p:cNvCxnSpPr/>
          <p:nvPr/>
        </p:nvCxnSpPr>
        <p:spPr bwMode="auto">
          <a:xfrm>
            <a:off x="4932040" y="3789040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 descr="C:\Users\User1\Desktop\заставки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492896"/>
            <a:ext cx="2171700" cy="210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РАЗРАБОТКИ ИГРОВОЙ ПРОГРАММЫ</a:t>
            </a:r>
            <a:endParaRPr lang="ru-RU" dirty="0"/>
          </a:p>
        </p:txBody>
      </p:sp>
      <p:pic>
        <p:nvPicPr>
          <p:cNvPr id="4" name="Содержимое 3" descr="http://imc-peterhof.spb.ru/images/DmitrievaEV/s-3.png"/>
          <p:cNvPicPr>
            <a:picLocks noGrp="1"/>
          </p:cNvPicPr>
          <p:nvPr>
            <p:ph idx="1"/>
          </p:nvPr>
        </p:nvPicPr>
        <p:blipFill>
          <a:blip r:embed="rId3" cstate="print"/>
          <a:srcRect r="5693" b="15625"/>
          <a:stretch>
            <a:fillRect/>
          </a:stretch>
        </p:blipFill>
        <p:spPr bwMode="auto">
          <a:xfrm>
            <a:off x="500034" y="1785926"/>
            <a:ext cx="809542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игры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5" y="1142984"/>
          <a:ext cx="8258205" cy="544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2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2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Требования к заданиям: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Принципы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Условия: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оригинальность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1. Доступность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1. Безопасность игр.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8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доступность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2. Системность – логическая связь заданий  между собой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2. Соответствие игр возрасту, зонам актуального и ближайшего развития детей.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адекватность ситуации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3. Эмоциональная окрашенность заданий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3. Мирный способ решения споров и конфликтов.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979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4. Расчет  времени.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8306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5. Разнообразие детской деятельности во время прохождения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квеста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18306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6. Наличие видимого конечного результата и обратной связи.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КВЕСТА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1357298"/>
            <a:ext cx="8393586" cy="516804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4800" dirty="0" smtClean="0"/>
          </a:p>
          <a:p>
            <a:r>
              <a:rPr lang="ru-RU" sz="7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Оценка. Приз. Рефлексия (подведение итогов и оценка мероприятия)</a:t>
            </a:r>
          </a:p>
          <a:p>
            <a:r>
              <a:rPr lang="ru-RU" sz="4800" i="1" dirty="0" smtClean="0"/>
              <a:t>Воспитатель ориентируется на 4 вида рефлексии для оценки мероприятия:</a:t>
            </a:r>
          </a:p>
          <a:p>
            <a:pPr lvl="0"/>
            <a:r>
              <a:rPr lang="ru-RU" sz="6400" i="1" dirty="0" smtClean="0"/>
              <a:t>Коммуникационная </a:t>
            </a:r>
            <a:r>
              <a:rPr lang="ru-RU" sz="5600" i="1" dirty="0" smtClean="0"/>
              <a:t>- обмен мнениями и новой информацией между детьми и педагогами;</a:t>
            </a:r>
          </a:p>
          <a:p>
            <a:pPr lvl="0"/>
            <a:r>
              <a:rPr lang="ru-RU" sz="6400" i="1" dirty="0" smtClean="0"/>
              <a:t>Информационная</a:t>
            </a:r>
            <a:r>
              <a:rPr lang="ru-RU" sz="5600" i="1" dirty="0" smtClean="0"/>
              <a:t> - приобретение детьми нового знания;</a:t>
            </a:r>
          </a:p>
          <a:p>
            <a:pPr lvl="0"/>
            <a:r>
              <a:rPr lang="ru-RU" sz="6400" i="1" dirty="0" smtClean="0"/>
              <a:t>Мотивационная - </a:t>
            </a:r>
            <a:r>
              <a:rPr lang="ru-RU" sz="5600" i="1" dirty="0" smtClean="0"/>
              <a:t>побуждение детей и родителей к дальнейшему расширению информационного поля;</a:t>
            </a:r>
          </a:p>
          <a:p>
            <a:pPr lvl="0"/>
            <a:r>
              <a:rPr lang="ru-RU" sz="6400" i="1" dirty="0" smtClean="0"/>
              <a:t>Оценочная </a:t>
            </a:r>
            <a:r>
              <a:rPr lang="ru-RU" sz="5600" i="1" dirty="0" smtClean="0"/>
              <a:t>- соотнесение новой информации и уже имеющихся у детей знаний, высказывание собственного отношения, оценка процесса.</a:t>
            </a:r>
          </a:p>
          <a:p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</a:t>
            </a:r>
            <a:r>
              <a:rPr lang="ru-RU" dirty="0" err="1" smtClean="0"/>
              <a:t>Квеста</a:t>
            </a:r>
            <a:r>
              <a:rPr lang="ru-RU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       возможность интерактивной работы с родителями;</a:t>
            </a:r>
            <a:br>
              <a:rPr lang="ru-RU" sz="2000" dirty="0" smtClean="0"/>
            </a:br>
            <a:r>
              <a:rPr lang="ru-RU" sz="2000" dirty="0" smtClean="0"/>
              <a:t>       заинтересованность родителя в работе с педагогами;</a:t>
            </a:r>
            <a:br>
              <a:rPr lang="ru-RU" sz="2000" dirty="0" smtClean="0"/>
            </a:br>
            <a:r>
              <a:rPr lang="ru-RU" sz="2000" dirty="0" smtClean="0"/>
              <a:t>     конкретный результат работы родителя и ребёнком</a:t>
            </a:r>
            <a:endParaRPr lang="ru-RU" sz="2000" dirty="0"/>
          </a:p>
        </p:txBody>
      </p:sp>
      <p:pic>
        <p:nvPicPr>
          <p:cNvPr id="8194" name="Picture 2" descr="http://www.akademiazatey.ru/files/kvest/i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643050"/>
            <a:ext cx="5857916" cy="4572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510</Words>
  <Application>Microsoft Office PowerPoint</Application>
  <PresentationFormat>Экран (4:3)</PresentationFormat>
  <Paragraphs>59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«Квест- игра  современная игровая технология в ДОУ»</vt:lpstr>
      <vt:lpstr>Презентация PowerPoint</vt:lpstr>
      <vt:lpstr>КЛАССИФИКАЦИЯ КВЕСТ-ТЕХНОЛОГИЙ </vt:lpstr>
      <vt:lpstr>Презентация PowerPoint</vt:lpstr>
      <vt:lpstr>Виды деятельности</vt:lpstr>
      <vt:lpstr>АЛГОРИТМ РАЗРАБОТКИ ИГРОВОЙ ПРОГРАММЫ</vt:lpstr>
      <vt:lpstr>Этапы игры</vt:lpstr>
      <vt:lpstr>СТРУКТУРА КВЕСТА</vt:lpstr>
      <vt:lpstr>Преимущества Квеста:        возможность интерактивной работы с родителями;        заинтересованность родителя в работе с педагогами;      конкретный результат работы родителя и ребёнком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«Квест- игра  современная игровая технология в ДОУ»</dc:title>
  <dc:creator>Алексей</dc:creator>
  <cp:lastModifiedBy>admin</cp:lastModifiedBy>
  <cp:revision>3</cp:revision>
  <dcterms:created xsi:type="dcterms:W3CDTF">2020-11-25T15:09:20Z</dcterms:created>
  <dcterms:modified xsi:type="dcterms:W3CDTF">2020-11-26T03:41:28Z</dcterms:modified>
</cp:coreProperties>
</file>