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F994A-0745-4B0F-BB78-45FB92253CEA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791E0-8EEC-409C-836D-0BD8197EF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84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791E0-8EEC-409C-836D-0BD8197EFC2E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2F2F-E22D-44EA-B162-598728F361DB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8E26-5CE3-4875-B3F3-F39D260FBB6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2F2F-E22D-44EA-B162-598728F361DB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8E26-5CE3-4875-B3F3-F39D260FB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2F2F-E22D-44EA-B162-598728F361DB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8E26-5CE3-4875-B3F3-F39D260FB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2F2F-E22D-44EA-B162-598728F361DB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8E26-5CE3-4875-B3F3-F39D260FB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2F2F-E22D-44EA-B162-598728F361DB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A3A8E26-5CE3-4875-B3F3-F39D260FBB6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2F2F-E22D-44EA-B162-598728F361DB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8E26-5CE3-4875-B3F3-F39D260FB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2F2F-E22D-44EA-B162-598728F361DB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8E26-5CE3-4875-B3F3-F39D260FB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2F2F-E22D-44EA-B162-598728F361DB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8E26-5CE3-4875-B3F3-F39D260FB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2F2F-E22D-44EA-B162-598728F361DB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8E26-5CE3-4875-B3F3-F39D260FB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2F2F-E22D-44EA-B162-598728F361DB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8E26-5CE3-4875-B3F3-F39D260FB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2F2F-E22D-44EA-B162-598728F361DB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8E26-5CE3-4875-B3F3-F39D260FB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A32F2F-E22D-44EA-B162-598728F361DB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3A8E26-5CE3-4875-B3F3-F39D260FBB6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2132856"/>
            <a:ext cx="8229600" cy="1828800"/>
          </a:xfrm>
        </p:spPr>
        <p:txBody>
          <a:bodyPr>
            <a:noAutofit/>
          </a:bodyPr>
          <a:lstStyle/>
          <a:p>
            <a:pPr algn="l"/>
            <a:r>
              <a:rPr lang="ru-RU" sz="4400" dirty="0">
                <a:solidFill>
                  <a:schemeClr val="tx1"/>
                </a:solidFill>
                <a:effectLst/>
                <a:latin typeface="+mn-lt"/>
              </a:rPr>
              <a:t>ТЕРРОРИЗМ КАК ГЛОБАЛЬНАЯ ПРОБЛЕМА СОВРЕМЕННОСТИ</a:t>
            </a:r>
            <a:endParaRPr lang="ru-RU" sz="4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449494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Выполнил: </a:t>
            </a:r>
            <a:r>
              <a:rPr lang="ru-RU" dirty="0" err="1" smtClean="0"/>
              <a:t>Мититаниди</a:t>
            </a:r>
            <a:r>
              <a:rPr lang="ru-RU" dirty="0" smtClean="0"/>
              <a:t> Павел Олегович</a:t>
            </a:r>
            <a:endParaRPr lang="ru-RU" dirty="0" smtClean="0"/>
          </a:p>
          <a:p>
            <a:r>
              <a:rPr lang="ru-RU" dirty="0" smtClean="0"/>
              <a:t>Научный руководитель: </a:t>
            </a:r>
            <a:r>
              <a:rPr lang="ru-RU" dirty="0" smtClean="0"/>
              <a:t>Спектор Людмила Александровна</a:t>
            </a:r>
          </a:p>
          <a:p>
            <a:r>
              <a:rPr lang="ru-RU" dirty="0" smtClean="0"/>
              <a:t>Группа</a:t>
            </a:r>
            <a:r>
              <a:rPr lang="ru-RU" dirty="0" smtClean="0"/>
              <a:t>: </a:t>
            </a:r>
            <a:r>
              <a:rPr lang="ru-RU" dirty="0" smtClean="0"/>
              <a:t>УГП-Г</a:t>
            </a:r>
            <a:r>
              <a:rPr lang="en-US" dirty="0" smtClean="0"/>
              <a:t>b</a:t>
            </a:r>
            <a:r>
              <a:rPr lang="ru-RU" dirty="0" smtClean="0"/>
              <a:t>31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</a:rPr>
              <a:t>«Убежден: серия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терактов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, обрушившихся на Россию, - это прямая угроза всем цивилизованным государствам, и ответ на нее обязан быть совместным» - В. В. Путин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00f365bd.jpg.865x400_q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433" y="3071813"/>
            <a:ext cx="6024859" cy="2786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071546"/>
            <a:ext cx="3008313" cy="4602163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«Мы справились с этим (уничтожением запрещенной в РФ группировки «Исламское государство»). От имени всего народа Сирийской Арабской Республики выражаю глубокую признательность за ту роль, которую сыграли ваши Вооруженные силы. Победы, которые достигнуты, коснулись не только нашего государства, но и соседних стран» – сказал </a:t>
            </a:r>
            <a:r>
              <a:rPr lang="ru-RU" sz="1800" dirty="0" err="1" smtClean="0"/>
              <a:t>Башар</a:t>
            </a:r>
            <a:r>
              <a:rPr lang="ru-RU" sz="1800" dirty="0" smtClean="0"/>
              <a:t> </a:t>
            </a:r>
            <a:r>
              <a:rPr lang="ru-RU" sz="1800" dirty="0" err="1" smtClean="0"/>
              <a:t>Асад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5" name="Содержимое 4" descr="IMG_750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868" y="1500174"/>
            <a:ext cx="5111750" cy="3700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Государства мира и человечество в целом должны принять все возможные усилия для установления контроля над терроризмом и борьбы с ним</a:t>
            </a:r>
            <a:endParaRPr lang="ru-RU" sz="28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8" name="Содержимое 7" descr="IMG_74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143116"/>
            <a:ext cx="7758138" cy="41971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effectLst/>
                <a:latin typeface="+mn-lt"/>
              </a:rPr>
              <a:t>Спасибо за внимание!</a:t>
            </a:r>
            <a:endParaRPr lang="ru-RU" sz="4800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356"/>
            <a:ext cx="9001156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ТЕРРОРИЗМ – УГРОЗА ЧЕЛОВЕЧЕСТВУ</a:t>
            </a:r>
            <a:endParaRPr lang="ru-RU" sz="32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Содержимое 4" descr="IMG_747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427459"/>
            <a:ext cx="4038600" cy="2871445"/>
          </a:xfrm>
        </p:spPr>
      </p:pic>
      <p:pic>
        <p:nvPicPr>
          <p:cNvPr id="6" name="Содержимое 5" descr="IMG_747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428868"/>
            <a:ext cx="4038600" cy="27860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Террористические акты уносят огромное количество невинных жизней, наводят страх и ужас на людей всего мира, что является угрозой национальной безопасности страны</a:t>
            </a:r>
            <a:endParaRPr lang="ru-RU" sz="32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Содержимое 4" descr="IMG_747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3000372"/>
            <a:ext cx="4038600" cy="2692400"/>
          </a:xfrm>
        </p:spPr>
      </p:pic>
      <p:pic>
        <p:nvPicPr>
          <p:cNvPr id="6" name="Содержимое 5" descr="IMG_748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3000372"/>
            <a:ext cx="4038600" cy="2714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74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19" y="3857628"/>
            <a:ext cx="4165563" cy="2343824"/>
          </a:xfrm>
        </p:spPr>
      </p:pic>
      <p:pic>
        <p:nvPicPr>
          <p:cNvPr id="6" name="Содержимое 5" descr="IMG_750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87762" y="3857628"/>
            <a:ext cx="4165714" cy="2341131"/>
          </a:xfrm>
        </p:spPr>
      </p:pic>
      <p:pic>
        <p:nvPicPr>
          <p:cNvPr id="7" name="Рисунок 6" descr="IMG_74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714356"/>
            <a:ext cx="4071966" cy="2643206"/>
          </a:xfrm>
          <a:prstGeom prst="rect">
            <a:avLst/>
          </a:prstGeom>
        </p:spPr>
      </p:pic>
      <p:pic>
        <p:nvPicPr>
          <p:cNvPr id="9" name="Рисунок 8" descr="IMG_74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714356"/>
            <a:ext cx="4214842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714356"/>
            <a:ext cx="3900486" cy="541180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Международный  терроризм причиняет непроходимую  боль тысячам людей</a:t>
            </a:r>
            <a:endParaRPr lang="ru-RU" sz="3200" b="1" dirty="0"/>
          </a:p>
        </p:txBody>
      </p:sp>
      <p:pic>
        <p:nvPicPr>
          <p:cNvPr id="6" name="Рисунок 5" descr="IMG_74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4643446"/>
            <a:ext cx="3357586" cy="1928826"/>
          </a:xfrm>
          <a:prstGeom prst="rect">
            <a:avLst/>
          </a:prstGeom>
        </p:spPr>
      </p:pic>
      <p:pic>
        <p:nvPicPr>
          <p:cNvPr id="7" name="Рисунок 6" descr="IMG_74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357694"/>
            <a:ext cx="3937027" cy="2214578"/>
          </a:xfrm>
          <a:prstGeom prst="rect">
            <a:avLst/>
          </a:prstGeom>
        </p:spPr>
      </p:pic>
      <p:pic>
        <p:nvPicPr>
          <p:cNvPr id="8" name="Рисунок 7" descr="IMG_74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357430"/>
            <a:ext cx="3357586" cy="2089400"/>
          </a:xfrm>
          <a:prstGeom prst="rect">
            <a:avLst/>
          </a:prstGeom>
        </p:spPr>
      </p:pic>
      <p:pic>
        <p:nvPicPr>
          <p:cNvPr id="10" name="Содержимое 9" descr="4f97e7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4857752" y="428604"/>
            <a:ext cx="3400420" cy="1785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285860"/>
            <a:ext cx="3008313" cy="46021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ИГИЛ – это международная террористическая организация, которая является самой многочисленной, радикальной и агрессивной на сегодняшний день</a:t>
            </a:r>
            <a:endParaRPr lang="ru-RU" sz="2800" dirty="0"/>
          </a:p>
        </p:txBody>
      </p:sp>
      <p:pic>
        <p:nvPicPr>
          <p:cNvPr id="5" name="Содержимое 4" descr="IMG_748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14744" y="285728"/>
            <a:ext cx="5111750" cy="2878572"/>
          </a:xfrm>
        </p:spPr>
      </p:pic>
      <p:pic>
        <p:nvPicPr>
          <p:cNvPr id="6" name="Рисунок 5" descr="IMG_74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5" y="3357562"/>
            <a:ext cx="5143536" cy="2932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488" y="2571744"/>
            <a:ext cx="3008313" cy="219075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Международный терроризм на современном этапе</a:t>
            </a:r>
            <a:endParaRPr lang="ru-RU" sz="2800" dirty="0"/>
          </a:p>
        </p:txBody>
      </p:sp>
      <p:pic>
        <p:nvPicPr>
          <p:cNvPr id="5" name="Рисунок 4" descr="IMG_74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4143380"/>
            <a:ext cx="3591208" cy="2357454"/>
          </a:xfrm>
          <a:prstGeom prst="rect">
            <a:avLst/>
          </a:prstGeom>
        </p:spPr>
      </p:pic>
      <p:pic>
        <p:nvPicPr>
          <p:cNvPr id="6" name="Рисунок 5" descr="IMG_74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428604"/>
            <a:ext cx="3686927" cy="2083114"/>
          </a:xfrm>
          <a:prstGeom prst="rect">
            <a:avLst/>
          </a:prstGeom>
        </p:spPr>
      </p:pic>
      <p:pic>
        <p:nvPicPr>
          <p:cNvPr id="7" name="Рисунок 6" descr="IMG_74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28604"/>
            <a:ext cx="3322661" cy="2071702"/>
          </a:xfrm>
          <a:prstGeom prst="rect">
            <a:avLst/>
          </a:prstGeom>
        </p:spPr>
      </p:pic>
      <p:pic>
        <p:nvPicPr>
          <p:cNvPr id="8" name="Рисунок 7" descr="IMG_749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143380"/>
            <a:ext cx="3345939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</a:rPr>
              <a:t>ООН НА СТРАЖЕ МИРА И БЕЗОПАСНОСТИ ВО ВСЕМ МИРЕ</a:t>
            </a:r>
            <a:endParaRPr lang="ru-RU" sz="360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Содержимое 4" descr="IMG_749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16308"/>
            <a:ext cx="4038600" cy="2693746"/>
          </a:xfrm>
        </p:spPr>
      </p:pic>
      <p:pic>
        <p:nvPicPr>
          <p:cNvPr id="6" name="Содержимое 5" descr="IMG_749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29142"/>
            <a:ext cx="4038600" cy="26680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ГЛОБАЛЬНАЯ КОНТРТЕРРОРИСТИЧЕСКАЯ СТРАТЕГИЯ ООН В ФОРМЕ РЕЗОЛЮЦИИ</a:t>
            </a:r>
            <a:endParaRPr lang="ru-RU" sz="32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7" name="Содержимое 6" descr="IMG_7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071810"/>
            <a:ext cx="8229600" cy="26503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178</TotalTime>
  <Words>208</Words>
  <Application>Microsoft Office PowerPoint</Application>
  <PresentationFormat>Экран (4:3)</PresentationFormat>
  <Paragraphs>17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ТЕРРОРИЗМ КАК ГЛОБАЛЬНАЯ ПРОБЛЕМА СОВРЕМЕННОСТИ</vt:lpstr>
      <vt:lpstr>ТЕРРОРИЗМ – УГРОЗА ЧЕЛОВЕЧЕСТВУ</vt:lpstr>
      <vt:lpstr>Террористические акты уносят огромное количество невинных жизней, наводят страх и ужас на людей всего мира, что является угрозой национальной безопасности страны</vt:lpstr>
      <vt:lpstr>Презентация PowerPoint</vt:lpstr>
      <vt:lpstr>Презентация PowerPoint</vt:lpstr>
      <vt:lpstr>Презентация PowerPoint</vt:lpstr>
      <vt:lpstr>Презентация PowerPoint</vt:lpstr>
      <vt:lpstr>ООН НА СТРАЖЕ МИРА И БЕЗОПАСНОСТИ ВО ВСЕМ МИРЕ</vt:lpstr>
      <vt:lpstr>ГЛОБАЛЬНАЯ КОНТРТЕРРОРИСТИЧЕСКАЯ СТРАТЕГИЯ ООН В ФОРМЕ РЕЗОЛЮЦИИ</vt:lpstr>
      <vt:lpstr>«Убежден: серия терактов, обрушившихся на Россию, - это прямая угроза всем цивилизованным государствам, и ответ на нее обязан быть совместным» - В. В. Путин</vt:lpstr>
      <vt:lpstr>Презентация PowerPoint</vt:lpstr>
      <vt:lpstr>Государства мира и человечество в целом должны принять все возможные усилия для установления контроля над терроризмом и борьбы с ним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терроризм как глобальная проблема в современном мире</dc:title>
  <dc:creator>Admin</dc:creator>
  <cp:lastModifiedBy>Спектор Людмила Александровна</cp:lastModifiedBy>
  <cp:revision>17</cp:revision>
  <dcterms:created xsi:type="dcterms:W3CDTF">2017-12-13T14:56:34Z</dcterms:created>
  <dcterms:modified xsi:type="dcterms:W3CDTF">2019-01-28T06:36:43Z</dcterms:modified>
</cp:coreProperties>
</file>