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4290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sz="6000" dirty="0" err="1" smtClean="0"/>
              <a:t>Геокешинг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туристическая игра как средство развития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229200"/>
            <a:ext cx="3096344" cy="1440159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Выполнил:</a:t>
            </a:r>
          </a:p>
          <a:p>
            <a:pPr algn="l"/>
            <a:r>
              <a:rPr lang="ru-RU" sz="1800" dirty="0" smtClean="0"/>
              <a:t>Студент ФГБОУ ВО ОГПУ </a:t>
            </a:r>
            <a:endParaRPr lang="ru-RU" sz="1800" dirty="0" smtClean="0"/>
          </a:p>
          <a:p>
            <a:pPr algn="l"/>
            <a:r>
              <a:rPr lang="ru-RU" sz="1800" dirty="0" smtClean="0"/>
              <a:t>Группа: ЗМ-ПДД-21</a:t>
            </a:r>
          </a:p>
          <a:p>
            <a:pPr algn="l"/>
            <a:r>
              <a:rPr lang="ru-RU" sz="1800" dirty="0" smtClean="0"/>
              <a:t>Егорова Елена Сергеевна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5976663" cy="470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Поиск клада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  Спасибо за внимание!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</a:t>
            </a:r>
            <a:r>
              <a:rPr lang="ru-RU" sz="3200" b="1" dirty="0" err="1" smtClean="0"/>
              <a:t>Геокэшинг</a:t>
            </a:r>
            <a:r>
              <a:rPr lang="ru-RU" sz="3200" b="1" dirty="0" smtClean="0"/>
              <a:t> </a:t>
            </a:r>
            <a:r>
              <a:rPr lang="ru-RU" sz="3200" dirty="0" smtClean="0"/>
              <a:t>(" </a:t>
            </a:r>
            <a:r>
              <a:rPr lang="ru-RU" sz="3200" dirty="0" err="1" smtClean="0"/>
              <a:t>geocaching</a:t>
            </a:r>
            <a:r>
              <a:rPr lang="ru-RU" sz="3200" dirty="0" smtClean="0"/>
              <a:t> ", от греч. " </a:t>
            </a:r>
            <a:r>
              <a:rPr lang="ru-RU" sz="3200" dirty="0" err="1" smtClean="0"/>
              <a:t>geo</a:t>
            </a:r>
            <a:r>
              <a:rPr lang="ru-RU" sz="3200" dirty="0" smtClean="0"/>
              <a:t> " -Земля, англ. " </a:t>
            </a:r>
            <a:r>
              <a:rPr lang="ru-RU" sz="3200" dirty="0" err="1" smtClean="0"/>
              <a:t>cache</a:t>
            </a:r>
            <a:r>
              <a:rPr lang="ru-RU" sz="3200" dirty="0" smtClean="0"/>
              <a:t> " - тайник) это "поиск сокровищ" с применением достижений технического прогресса в области спутниковой навигации.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Развитие активной жизненной позиции.</a:t>
            </a:r>
          </a:p>
          <a:p>
            <a:r>
              <a:rPr lang="ru-RU" dirty="0" smtClean="0"/>
              <a:t>Формирование коммуникативных умений детей, культуры общения в жизненных ситуациях.</a:t>
            </a:r>
          </a:p>
          <a:p>
            <a:r>
              <a:rPr lang="ru-RU" dirty="0" smtClean="0"/>
              <a:t>Формирование исследовательских умений воспитанников.</a:t>
            </a:r>
          </a:p>
          <a:p>
            <a:r>
              <a:rPr lang="ru-RU" dirty="0" smtClean="0"/>
              <a:t>Стимулирование спортивной деятельности команд. </a:t>
            </a:r>
          </a:p>
          <a:p>
            <a:r>
              <a:rPr lang="ru-RU" dirty="0" smtClean="0"/>
              <a:t>Развитие таких качеств как целеустремленность, концентрация внимания, логическое мышление. </a:t>
            </a:r>
          </a:p>
          <a:p>
            <a:r>
              <a:rPr lang="ru-RU" dirty="0" smtClean="0"/>
              <a:t>Закрепление у детей умения ориентироваться на местности по карте – схеме, определять направление маршрута. </a:t>
            </a:r>
          </a:p>
          <a:p>
            <a:r>
              <a:rPr lang="ru-RU" dirty="0" smtClean="0"/>
              <a:t>Развитие у детей интереса к самостоятельному решению познавательных, творческих задач.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Наличие участников, интересы которых в значительной степени пересекаются или совпадают.</a:t>
            </a:r>
          </a:p>
          <a:p>
            <a:r>
              <a:rPr lang="ru-RU" dirty="0" smtClean="0"/>
              <a:t>Наличие четко оговариваемых правил (каждая методика имеет собственные правила).</a:t>
            </a:r>
          </a:p>
          <a:p>
            <a:r>
              <a:rPr lang="ru-RU" dirty="0" smtClean="0"/>
              <a:t>Наличие ясной, конкретной цели.</a:t>
            </a:r>
          </a:p>
          <a:p>
            <a:r>
              <a:rPr lang="ru-RU" dirty="0" smtClean="0"/>
              <a:t>Взаимодействие участников в том объеме и тем способом, который они сами определяют.</a:t>
            </a:r>
          </a:p>
          <a:p>
            <a:r>
              <a:rPr lang="ru-RU" dirty="0" smtClean="0"/>
              <a:t>Групповую рефлексию.</a:t>
            </a:r>
          </a:p>
          <a:p>
            <a:r>
              <a:rPr lang="ru-RU" dirty="0" smtClean="0"/>
              <a:t>Подведение итогов.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«Образовательный </a:t>
            </a:r>
            <a:r>
              <a:rPr lang="ru-RU" dirty="0" err="1" smtClean="0"/>
              <a:t>геокешинг</a:t>
            </a:r>
            <a:r>
              <a:rPr lang="ru-RU" dirty="0" smtClean="0"/>
              <a:t> »</a:t>
            </a:r>
            <a:br>
              <a:rPr lang="ru-RU" dirty="0" smtClean="0"/>
            </a:br>
            <a:r>
              <a:rPr lang="ru-RU" dirty="0" smtClean="0"/>
              <a:t>включает в себя: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 smtClean="0"/>
              <a:t>1 этап - предварительная работа. </a:t>
            </a:r>
          </a:p>
          <a:p>
            <a:r>
              <a:rPr lang="ru-RU" dirty="0" smtClean="0"/>
              <a:t>2 этап - подготовительный . </a:t>
            </a:r>
          </a:p>
          <a:p>
            <a:r>
              <a:rPr lang="ru-RU" dirty="0" smtClean="0"/>
              <a:t>3 этап - проведение игры. </a:t>
            </a:r>
          </a:p>
          <a:p>
            <a:r>
              <a:rPr lang="ru-RU" dirty="0" smtClean="0"/>
              <a:t>4 этап - презентация результатов.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Методика проведения элементов </a:t>
            </a:r>
            <a:r>
              <a:rPr lang="ru-RU" sz="3600" dirty="0" err="1" smtClean="0"/>
              <a:t>геокешинга</a:t>
            </a:r>
            <a:r>
              <a:rPr lang="ru-RU" sz="36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Реальные представления о изучаемых объектах. </a:t>
            </a:r>
          </a:p>
          <a:p>
            <a:pPr algn="just"/>
            <a:r>
              <a:rPr lang="ru-RU" dirty="0" smtClean="0"/>
              <a:t>2.Обогащение памяти. </a:t>
            </a:r>
          </a:p>
          <a:p>
            <a:r>
              <a:rPr lang="ru-RU" dirty="0" smtClean="0"/>
              <a:t>3. Стимулирует развитие речи. </a:t>
            </a:r>
          </a:p>
          <a:p>
            <a:r>
              <a:rPr lang="ru-RU" dirty="0" smtClean="0"/>
              <a:t>4. Формирование познавательной активности. </a:t>
            </a:r>
          </a:p>
          <a:p>
            <a:r>
              <a:rPr lang="ru-RU" dirty="0" smtClean="0"/>
              <a:t>5. Повышение общего уровня двигательной активности 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Достоинства Образовательного </a:t>
            </a:r>
            <a:r>
              <a:rPr lang="ru-RU" dirty="0" err="1" smtClean="0"/>
              <a:t>геокешинга</a:t>
            </a:r>
            <a:r>
              <a:rPr lang="ru-RU" dirty="0" smtClean="0"/>
              <a:t>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познавательные беседы, </a:t>
            </a:r>
          </a:p>
          <a:p>
            <a:r>
              <a:rPr lang="ru-RU" dirty="0" smtClean="0"/>
              <a:t>экскурсии, </a:t>
            </a:r>
          </a:p>
          <a:p>
            <a:r>
              <a:rPr lang="ru-RU" dirty="0" smtClean="0"/>
              <a:t>минутки доброты; </a:t>
            </a:r>
          </a:p>
          <a:p>
            <a:r>
              <a:rPr lang="ru-RU" dirty="0" smtClean="0"/>
              <a:t>минутки размышлений, </a:t>
            </a:r>
          </a:p>
          <a:p>
            <a:r>
              <a:rPr lang="ru-RU" dirty="0" smtClean="0"/>
              <a:t>акции, </a:t>
            </a:r>
          </a:p>
          <a:p>
            <a:r>
              <a:rPr lang="ru-RU" dirty="0" smtClean="0"/>
              <a:t>трудовой десант, </a:t>
            </a:r>
          </a:p>
          <a:p>
            <a:r>
              <a:rPr lang="ru-RU" dirty="0" smtClean="0"/>
              <a:t>игры-путешествия,</a:t>
            </a:r>
          </a:p>
          <a:p>
            <a:r>
              <a:rPr lang="ru-RU" dirty="0" smtClean="0"/>
              <a:t>составление карт, схем.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и методы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Игры должны быть безопасными. </a:t>
            </a:r>
          </a:p>
          <a:p>
            <a:r>
              <a:rPr lang="ru-RU" dirty="0" smtClean="0"/>
              <a:t>Вопросы и задания должны соответствовать возрасту. </a:t>
            </a:r>
          </a:p>
          <a:p>
            <a:r>
              <a:rPr lang="ru-RU" dirty="0" smtClean="0"/>
              <a:t>Недопустимо унижать достоинство ребенка. </a:t>
            </a:r>
          </a:p>
          <a:p>
            <a:r>
              <a:rPr lang="ru-RU" dirty="0" smtClean="0"/>
              <a:t>Споры и конфликты надо решать только мирным путем.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Действовать в команде. </a:t>
            </a:r>
          </a:p>
          <a:p>
            <a:r>
              <a:rPr lang="ru-RU" dirty="0" smtClean="0"/>
              <a:t>Не откланяться от маршрута. </a:t>
            </a:r>
          </a:p>
          <a:p>
            <a:r>
              <a:rPr lang="ru-RU" dirty="0" smtClean="0"/>
              <a:t>Клад является общей находкой. </a:t>
            </a:r>
          </a:p>
          <a:p>
            <a:r>
              <a:rPr lang="ru-RU" dirty="0" smtClean="0"/>
              <a:t>Не забыть отметить клад на карте.</a:t>
            </a:r>
          </a:p>
          <a:p>
            <a:r>
              <a:rPr lang="ru-RU" dirty="0" smtClean="0"/>
              <a:t>Соблюдать инструкции.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319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Геокешинг туристическая игра как средство развития дошкольников  </vt:lpstr>
      <vt:lpstr>Слайд 2</vt:lpstr>
      <vt:lpstr>Задачи:</vt:lpstr>
      <vt:lpstr>«Образовательный геокешинг » включает в себя: </vt:lpstr>
      <vt:lpstr>Методика проведения элементов геокешинга  </vt:lpstr>
      <vt:lpstr>Достоинства Образовательного геокешинга: </vt:lpstr>
      <vt:lpstr>Формы и методы</vt:lpstr>
      <vt:lpstr>Условия</vt:lpstr>
      <vt:lpstr>Правила игры </vt:lpstr>
      <vt:lpstr>Поиск клада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Геокешинг</dc:title>
  <dc:creator>Елена</dc:creator>
  <cp:lastModifiedBy>Zverdvd.org</cp:lastModifiedBy>
  <cp:revision>14</cp:revision>
  <dcterms:created xsi:type="dcterms:W3CDTF">2020-11-24T12:12:20Z</dcterms:created>
  <dcterms:modified xsi:type="dcterms:W3CDTF">2021-03-27T08:28:35Z</dcterms:modified>
</cp:coreProperties>
</file>