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</p:sldMasterIdLst>
  <p:notesMasterIdLst>
    <p:notesMasterId r:id="rId13"/>
  </p:notesMasterIdLst>
  <p:handoutMasterIdLst>
    <p:handoutMasterId r:id="rId14"/>
  </p:handoutMasterIdLst>
  <p:sldIdLst>
    <p:sldId id="305" r:id="rId5"/>
    <p:sldId id="311" r:id="rId6"/>
    <p:sldId id="312" r:id="rId7"/>
    <p:sldId id="313" r:id="rId8"/>
    <p:sldId id="314" r:id="rId9"/>
    <p:sldId id="315" r:id="rId10"/>
    <p:sldId id="316" r:id="rId11"/>
    <p:sldId id="310" r:id="rId12"/>
  </p:sldIdLst>
  <p:sldSz cx="9144000" cy="6858000" type="screen4x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львина Умерова" initials="ЭУ" lastIdx="1" clrIdx="0">
    <p:extLst>
      <p:ext uri="{19B8F6BF-5375-455C-9EA6-DF929625EA0E}">
        <p15:presenceInfo xmlns:p15="http://schemas.microsoft.com/office/powerpoint/2012/main" userId="b693dce4207faf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3B"/>
    <a:srgbClr val="AA629B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616" cy="497679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906" y="1"/>
            <a:ext cx="2890616" cy="497679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r">
              <a:defRPr sz="1200"/>
            </a:lvl1pPr>
          </a:lstStyle>
          <a:p>
            <a:fld id="{8286AB7D-55CD-4CBA-A879-32F34614186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959"/>
            <a:ext cx="2890616" cy="497679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906" y="9428959"/>
            <a:ext cx="2890616" cy="497679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r">
              <a:defRPr sz="1200"/>
            </a:lvl1pPr>
          </a:lstStyle>
          <a:p>
            <a:fld id="{29A59A54-E08A-450A-997E-7740A11ED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119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616" cy="497679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906" y="1"/>
            <a:ext cx="2890616" cy="497679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r">
              <a:defRPr sz="1200"/>
            </a:lvl1pPr>
          </a:lstStyle>
          <a:p>
            <a:fld id="{2EEFB1A5-4D95-45E5-ABE1-4C3AB0241B0D}" type="datetimeFigureOut">
              <a:rPr lang="ru-RU" smtClean="0"/>
              <a:pPr/>
              <a:t>19.02.2021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46" tIns="45423" rIns="90846" bIns="4542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7066" y="4777086"/>
            <a:ext cx="5334957" cy="3908524"/>
          </a:xfrm>
          <a:prstGeom prst="rect">
            <a:avLst/>
          </a:prstGeom>
        </p:spPr>
        <p:txBody>
          <a:bodyPr vert="horz" lIns="90846" tIns="45423" rIns="90846" bIns="4542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959"/>
            <a:ext cx="2890616" cy="497679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906" y="9428959"/>
            <a:ext cx="2890616" cy="497679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r">
              <a:defRPr sz="1200"/>
            </a:lvl1pPr>
          </a:lstStyle>
          <a:p>
            <a:fld id="{9984FE03-3E57-4CDA-8A40-D4B1A70970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97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06D5-2609-4E8D-94A1-BE39A55C92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17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D424-2DAE-4270-8307-2858FD116F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A001-1861-4184-91B4-C31BE01BF9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9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0FE8-A8A9-43B1-9BC0-312BA2B7CC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9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99CE-51B4-404E-954F-A11F11DEF8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5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471-22C7-4E0B-A30A-EE666DB152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24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5773-DAB3-41C6-BF73-D2BDEF521F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3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6A41E-E23B-4EE3-8B3E-7906CA91ED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3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426E-E103-4A18-88D7-ACF1850D60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4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5688-633F-4827-8696-DF1538704D6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1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8B6E-A5CC-4E58-851E-E9F369B9AC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9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CEB29-F3B8-43A2-9D8B-F88F8DEA76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2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916832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89560" algn="l"/>
              </a:tabLst>
            </a:pP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Ительмены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852C8F-D71F-4FFB-BE6D-04A6365B4F6A}"/>
              </a:ext>
            </a:extLst>
          </p:cNvPr>
          <p:cNvSpPr txBox="1"/>
          <p:nvPr/>
        </p:nvSpPr>
        <p:spPr>
          <a:xfrm>
            <a:off x="5292080" y="3621549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A4148A-E9A1-4749-840C-04737EDBD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85029"/>
            <a:ext cx="34563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6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51657-BB18-48CD-A661-7500C47F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47" y="158263"/>
            <a:ext cx="8229600" cy="11430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9B5C48-5122-4E25-BE36-E09D3BF9D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1273661"/>
            <a:ext cx="8568952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Ительмены — искаженное, адаптированное для русского звучания самоназвание народа </a:t>
            </a:r>
            <a:r>
              <a:rPr lang="ru-RU" sz="240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итәмән</a:t>
            </a:r>
            <a:r>
              <a:rPr lang="ru-RU" sz="24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sz="240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итэнмэн</a:t>
            </a:r>
            <a:r>
              <a:rPr lang="ru-RU" sz="24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Переводы имеют похожее значение с разными оттенками: «тот, кто существует», «живущий здесь», «сущий». 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295B6D-2FD2-4CE7-97E6-170EFF61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505C7B-38A6-4439-9F2A-5FF04DBE0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6FDB58-65D5-4027-A7FE-E6B89CBF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753" y="2995244"/>
            <a:ext cx="4481314" cy="298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6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0F6E7-DB4C-4D1A-A592-317FF5B95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106" y="342113"/>
            <a:ext cx="7355160" cy="1027906"/>
          </a:xfrm>
        </p:spPr>
        <p:txBody>
          <a:bodyPr>
            <a:normAutofit fontScale="90000"/>
          </a:bodyPr>
          <a:lstStyle/>
          <a:p>
            <a:br>
              <a:rPr lang="ru-RU" sz="49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живут, численность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F32253-8CAC-49B5-8171-D7CEF346A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197281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6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XVIII столетии, по официальным данным, численность ительменов составляла 12 000, нынешние исследователи считают — нескольких десятков тысяч. Меньше чем за сотню лет их стало на 30% меньше из-за завезенных иностранцами болезней: горячки, оспы, сифилиса.</a:t>
            </a:r>
            <a:br>
              <a:rPr lang="ru-RU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BE1512-257D-47B6-B587-639FC198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6D9639-A2CA-41C1-AD09-2E9CACD1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8363FC-89B8-403E-BC5D-5E80702FA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34" y="3212976"/>
            <a:ext cx="4017708" cy="27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4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B26E9-66CE-468A-9FBB-FD421910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49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093343-3E51-4114-B662-10F632F8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216024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Ительменский язык входит в состав чукотско-камчатской семьи, имеет три схожих диалекта. На протяжении истории существовал в устной форме: серьезные попытки создать письменность стали предприниматься лишь в последние десятилетия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C06168-E4B4-48F6-BBAA-26A7C3B8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18A176-9598-4E84-9C9C-6CCD1D35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BE4902-3828-4A0F-A420-8DA69E2A1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966" y="3429000"/>
            <a:ext cx="3761234" cy="25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71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5097D-AA97-4FAA-BFCB-4D93BCA4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2F8890-C834-402E-BF2D-02AEF32CB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29089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Территория нынешнего проживания ительменов начала заселяться еще 15 тысяч лет назад: по землям проходили, частично оседая, древние племена островов северной части Тихого океана, Дальнего Востока, Сибири. Ительмены — древнейшее коренное население региона, образовавшееся путем смешения древних народов с эскимосами, алеутами.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9F13DA-E391-47F4-940F-838C9EA9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0A9025-2896-4696-9529-5219ACF6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E95FEF-D5C1-4ACF-8501-E405A7E3D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082157"/>
            <a:ext cx="292334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94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B55DC-4FFD-4961-B50C-A77161CC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C157F2-55F7-4153-AE8E-17D6E4483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16847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Основное занятие ительменов — речная рыбная ловля лососевых пород. Промысел занимал длительный период с апреля по ноябрь. Рыбу ловили сетями, неводами, ставили ловушки.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038CF-3912-4436-9D35-11E55254B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1D9F54-BA51-42CD-860A-4A3D7499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23B59F-F7E2-4C8C-ADFB-394FE944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46" y="3429000"/>
            <a:ext cx="3221954" cy="24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18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BE09C-23DA-4373-99DD-DD2A90BE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Религия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744C51-B585-430F-8F5B-7707086C2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18287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Религиозные верования ительменов разнообразны: анимизм, шаманизм, фетишизм, тотемизм. Народ верил: земля плоская, в нижней части находится «подземное небо», где время года противоположное ительменскому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A8794F-C211-48C7-B097-EC785566A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3223E2-949D-48A5-B76B-743DFB83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736EE9-B4FA-4973-AA4F-63CFF4EA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212976"/>
            <a:ext cx="4121142" cy="27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23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E83C2-563B-4660-9493-99FBA3C5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B371F-7AF9-44E7-85FE-A8E8AF188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116DF1-23F0-4D98-9BEE-3BEAA50B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214B88-5222-4CFB-AA2A-4E3C4476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C9FB-5D05-4E0A-8CCB-32D4631238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2C6C6-FC0C-489B-9262-98363B9D1430}"/>
              </a:ext>
            </a:extLst>
          </p:cNvPr>
          <p:cNvSpPr txBox="1"/>
          <p:nvPr/>
        </p:nvSpPr>
        <p:spPr>
          <a:xfrm>
            <a:off x="457200" y="6237312"/>
            <a:ext cx="51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39336"/>
      </p:ext>
    </p:extLst>
  </p:cSld>
  <p:clrMapOvr>
    <a:masterClrMapping/>
  </p:clrMapOvr>
</p:sld>
</file>

<file path=ppt/theme/theme1.xml><?xml version="1.0" encoding="utf-8"?>
<a:theme xmlns:a="http://schemas.openxmlformats.org/drawingml/2006/main" name="maket_ppt_preco_201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B68C84EB4F90E4E9DA123DBEE03F999" ma:contentTypeVersion="0" ma:contentTypeDescription="Создание документа." ma:contentTypeScope="" ma:versionID="4ea55a0d1e2d9b3b1d618abd62826b5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2fabbfca08c602fc194a16e9198900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8E0272-3170-41AD-B7FE-B57E3F4962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3D55CF-A54D-4DFD-8A48-7A0B66EEA3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FC9CD90-F309-4681-A8B9-A1A44525B3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maket_ppt_preco_2019</Template>
  <TotalTime>37238</TotalTime>
  <Words>260</Words>
  <Application>Microsoft Office PowerPoint</Application>
  <PresentationFormat>Экран (4:3)</PresentationFormat>
  <Paragraphs>29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maket_ppt_preco_2019</vt:lpstr>
      <vt:lpstr>Презентация PowerPoint</vt:lpstr>
      <vt:lpstr>Название</vt:lpstr>
      <vt:lpstr> Где живут, численность </vt:lpstr>
      <vt:lpstr> Язык </vt:lpstr>
      <vt:lpstr> История </vt:lpstr>
      <vt:lpstr> Жизнь </vt:lpstr>
      <vt:lpstr> Религия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Выбор системы управления контингентом студентов</dc:title>
  <dc:creator>@HOME</dc:creator>
  <cp:lastModifiedBy>Эльвина Умерова</cp:lastModifiedBy>
  <cp:revision>933</cp:revision>
  <cp:lastPrinted>2019-04-23T15:16:30Z</cp:lastPrinted>
  <dcterms:created xsi:type="dcterms:W3CDTF">2015-12-10T06:26:47Z</dcterms:created>
  <dcterms:modified xsi:type="dcterms:W3CDTF">2021-02-19T14:31:15Z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0x0101002B68C84EB4F90E4E9DA123DBEE03F999</vt:lpwstr>
  </property>
</Properties>
</file>