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9" y="1688607"/>
            <a:ext cx="3168352" cy="42218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649688" cy="112772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Стиль ампир в одежде XIX века и платья в стиле ампир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1142"/>
            <a:ext cx="4387236" cy="53414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433664" cy="701040"/>
          </a:xfrm>
        </p:spPr>
        <p:txBody>
          <a:bodyPr>
            <a:normAutofit fontScale="90000"/>
          </a:bodyPr>
          <a:lstStyle/>
          <a:p>
            <a:r>
              <a:rPr lang="ru-RU" b="0" i="1" dirty="0"/>
              <a:t>В.Л. </a:t>
            </a:r>
            <a:r>
              <a:rPr lang="ru-RU" b="0" i="1" dirty="0" err="1"/>
              <a:t>Боровиковский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княгини Долгорукой, 1811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4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248472" cy="52893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b="0" i="1" dirty="0"/>
              <a:t>Жан Огюст Доминик </a:t>
            </a:r>
            <a:r>
              <a:rPr lang="ru-RU" b="0" i="1" dirty="0" err="1"/>
              <a:t>Энгр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г-жи </a:t>
            </a:r>
            <a:r>
              <a:rPr lang="ru-RU" b="0" i="1" dirty="0" err="1"/>
              <a:t>Маркотт</a:t>
            </a:r>
            <a:r>
              <a:rPr lang="ru-RU" b="0" i="1" dirty="0"/>
              <a:t> де Сан-Мари, 1826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2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248472" cy="52840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b="0" i="1" dirty="0"/>
              <a:t>Жан Огюст Доминик </a:t>
            </a:r>
            <a:r>
              <a:rPr lang="ru-RU" sz="1600" b="0" i="1" dirty="0" err="1"/>
              <a:t>Энгр</a:t>
            </a:r>
            <a:r>
              <a:rPr lang="ru-RU" sz="1600" b="0" i="1" dirty="0"/>
              <a:t/>
            </a:r>
            <a:br>
              <a:rPr lang="ru-RU" sz="1600" b="0" i="1" dirty="0"/>
            </a:br>
            <a:r>
              <a:rPr lang="ru-RU" sz="1600" b="0" i="1" dirty="0"/>
              <a:t>Портрет г-жи </a:t>
            </a:r>
            <a:r>
              <a:rPr lang="ru-RU" sz="1600" b="0" i="1" dirty="0" err="1"/>
              <a:t>Турнон</a:t>
            </a:r>
            <a:r>
              <a:rPr lang="ru-RU" sz="1600" b="0" i="1" dirty="0"/>
              <a:t>, 1812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372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104456" cy="50792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b="0" i="1" dirty="0"/>
              <a:t>Жан Огюст Доминик </a:t>
            </a:r>
            <a:r>
              <a:rPr lang="ru-RU" b="0" i="1" dirty="0" err="1"/>
              <a:t>Энгр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</a:t>
            </a:r>
            <a:r>
              <a:rPr lang="ru-RU" b="0" i="1" dirty="0" err="1"/>
              <a:t>Филибера</a:t>
            </a:r>
            <a:r>
              <a:rPr lang="ru-RU" b="0" i="1" dirty="0"/>
              <a:t> Ривьера, 1808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8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62912"/>
            <a:ext cx="4392488" cy="52984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114800" cy="701040"/>
          </a:xfrm>
        </p:spPr>
        <p:txBody>
          <a:bodyPr/>
          <a:lstStyle/>
          <a:p>
            <a:r>
              <a:rPr lang="ru-RU" b="0" i="1" dirty="0"/>
              <a:t>Жан Огюст Доминик </a:t>
            </a:r>
            <a:r>
              <a:rPr lang="ru-RU" b="0" i="1" dirty="0" err="1"/>
              <a:t>Энгр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Месье де </a:t>
            </a:r>
            <a:r>
              <a:rPr lang="ru-RU" b="0" i="1" dirty="0" err="1"/>
              <a:t>Норвен</a:t>
            </a:r>
            <a:r>
              <a:rPr lang="ru-RU" b="0" i="1" dirty="0"/>
              <a:t>, 1811-1812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0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3816424" cy="52332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114800" cy="701040"/>
          </a:xfrm>
        </p:spPr>
        <p:txBody>
          <a:bodyPr/>
          <a:lstStyle/>
          <a:p>
            <a:r>
              <a:rPr lang="ru-RU" b="0" i="1" dirty="0"/>
              <a:t>Жан Огюст Доминик </a:t>
            </a:r>
            <a:r>
              <a:rPr lang="ru-RU" b="0" i="1" dirty="0" err="1"/>
              <a:t>Энгр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</a:t>
            </a:r>
            <a:r>
              <a:rPr lang="ru-RU" b="0" i="1" dirty="0" err="1"/>
              <a:t>Эдме</a:t>
            </a:r>
            <a:r>
              <a:rPr lang="ru-RU" b="0" i="1" dirty="0"/>
              <a:t> Боше, 1811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3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90996"/>
            <a:ext cx="3744416" cy="5181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b="0" i="1" dirty="0"/>
              <a:t>Поль </a:t>
            </a:r>
            <a:r>
              <a:rPr lang="ru-RU" b="0" i="1" dirty="0" err="1"/>
              <a:t>Деларош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Наполеона Бонапарта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0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2020888"/>
            <a:ext cx="8150224" cy="4075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54868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0" i="1" dirty="0"/>
              <a:t>Кадры из фильма «Война и мир» 1967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2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2" y="784596"/>
            <a:ext cx="5276076" cy="4100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44810"/>
            <a:ext cx="3092801" cy="41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392488" cy="4518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27" y="1124744"/>
            <a:ext cx="3022915" cy="45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55971"/>
            <a:ext cx="3528392" cy="52308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sz="1800" i="1" dirty="0"/>
              <a:t>Жак Луи Давид</a:t>
            </a:r>
            <a:br>
              <a:rPr lang="ru-RU" sz="1800" i="1" dirty="0"/>
            </a:br>
            <a:r>
              <a:rPr lang="ru-RU" sz="1800" i="1" dirty="0"/>
              <a:t>Император Наполеон в своем кабинете в Тюильри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3445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6284378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98" y="1275241"/>
            <a:ext cx="2116323" cy="38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488937" cy="6209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6" y="211475"/>
            <a:ext cx="4449093" cy="62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7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040560" cy="53366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b="0" i="1" dirty="0" err="1"/>
              <a:t>Фирмин</a:t>
            </a:r>
            <a:r>
              <a:rPr lang="ru-RU" sz="1600" b="0" i="1" dirty="0"/>
              <a:t> </a:t>
            </a:r>
            <a:r>
              <a:rPr lang="ru-RU" sz="1600" b="0" i="1" dirty="0" err="1"/>
              <a:t>Массо</a:t>
            </a:r>
            <a:r>
              <a:rPr lang="ru-RU" sz="1600" b="0" i="1" dirty="0"/>
              <a:t/>
            </a:r>
            <a:br>
              <a:rPr lang="ru-RU" sz="1600" b="0" i="1" dirty="0"/>
            </a:br>
            <a:r>
              <a:rPr lang="ru-RU" sz="1600" b="0" i="1" dirty="0"/>
              <a:t>Императрица Жозефина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976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32448" cy="52169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>
            <a:normAutofit/>
          </a:bodyPr>
          <a:lstStyle/>
          <a:p>
            <a:r>
              <a:rPr lang="ru-RU" sz="1200" b="0" i="1" dirty="0"/>
              <a:t>Императрица Жозефина – супруга Наполеона,</a:t>
            </a:r>
            <a:br>
              <a:rPr lang="ru-RU" sz="1200" b="0" i="1" dirty="0"/>
            </a:br>
            <a:r>
              <a:rPr lang="ru-RU" sz="1200" b="0" i="1" dirty="0"/>
              <a:t>считалась законодательницей мод в стиле ампир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8598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536504" cy="53757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3816424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0" i="1" dirty="0"/>
              <a:t>В.Л. </a:t>
            </a:r>
            <a:r>
              <a:rPr lang="ru-RU" b="0" i="1" dirty="0" err="1"/>
              <a:t>Боровиковский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b="0" i="1" dirty="0"/>
              <a:t>Портрет Лопухиной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3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3744416" cy="52375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114800" cy="701040"/>
          </a:xfrm>
        </p:spPr>
        <p:txBody>
          <a:bodyPr>
            <a:noAutofit/>
          </a:bodyPr>
          <a:lstStyle/>
          <a:p>
            <a:r>
              <a:rPr lang="ru-RU" sz="1400" b="0" i="1" dirty="0"/>
              <a:t>Жан Огюст Доминик </a:t>
            </a:r>
            <a:r>
              <a:rPr lang="ru-RU" sz="1400" b="0" i="1" dirty="0" err="1"/>
              <a:t>Энгр</a:t>
            </a:r>
            <a:r>
              <a:rPr lang="ru-RU" sz="1400" b="0" i="1" dirty="0"/>
              <a:t/>
            </a:r>
            <a:br>
              <a:rPr lang="ru-RU" sz="1400" b="0" i="1" dirty="0"/>
            </a:br>
            <a:r>
              <a:rPr lang="ru-RU" sz="1400" b="0" i="1" dirty="0"/>
              <a:t>Портрет мадемуазель Каролин </a:t>
            </a:r>
            <a:r>
              <a:rPr lang="ru-RU" sz="1400" b="0" i="1" dirty="0" err="1"/>
              <a:t>Ривьер</a:t>
            </a:r>
            <a:r>
              <a:rPr lang="ru-RU" sz="1400" b="0" i="1" dirty="0"/>
              <a:t>, 1805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713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32448" cy="53026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114800" cy="701040"/>
          </a:xfrm>
        </p:spPr>
        <p:txBody>
          <a:bodyPr>
            <a:noAutofit/>
          </a:bodyPr>
          <a:lstStyle/>
          <a:p>
            <a:r>
              <a:rPr lang="ru-RU" sz="1400" b="0" i="1" dirty="0"/>
              <a:t>Жан Огюст Доминик </a:t>
            </a:r>
            <a:r>
              <a:rPr lang="ru-RU" sz="1400" b="0" i="1" dirty="0" err="1"/>
              <a:t>Энгр</a:t>
            </a:r>
            <a:r>
              <a:rPr lang="ru-RU" sz="1400" b="0" i="1" dirty="0"/>
              <a:t/>
            </a:r>
            <a:br>
              <a:rPr lang="ru-RU" sz="1400" b="0" i="1" dirty="0"/>
            </a:br>
            <a:r>
              <a:rPr lang="ru-RU" sz="1400" b="0" i="1" dirty="0"/>
              <a:t>Портрет г-жи </a:t>
            </a:r>
            <a:r>
              <a:rPr lang="ru-RU" sz="1400" b="0" i="1" dirty="0" err="1"/>
              <a:t>Ривьер</a:t>
            </a:r>
            <a:r>
              <a:rPr lang="ru-RU" sz="1400" b="0" i="1" dirty="0"/>
              <a:t>, урожденной Мари Франсуазы </a:t>
            </a:r>
            <a:r>
              <a:rPr lang="ru-RU" sz="1400" b="0" i="1" dirty="0" err="1"/>
              <a:t>Бибен</a:t>
            </a:r>
            <a:r>
              <a:rPr lang="ru-RU" sz="1400" b="0" i="1" dirty="0"/>
              <a:t> </a:t>
            </a:r>
            <a:r>
              <a:rPr lang="ru-RU" sz="1400" b="0" i="1" dirty="0" err="1"/>
              <a:t>Бло</a:t>
            </a:r>
            <a:r>
              <a:rPr lang="ru-RU" sz="1400" b="0" i="1" dirty="0"/>
              <a:t> де </a:t>
            </a:r>
            <a:r>
              <a:rPr lang="ru-RU" sz="1400" b="0" i="1" dirty="0" err="1"/>
              <a:t>Борегар</a:t>
            </a:r>
            <a:r>
              <a:rPr lang="ru-RU" sz="1400" b="0" i="1" dirty="0"/>
              <a:t>, 1806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80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40320"/>
            <a:ext cx="4680520" cy="5271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b="0" i="1" dirty="0"/>
              <a:t>Жан Огюст Доминик </a:t>
            </a:r>
            <a:r>
              <a:rPr lang="ru-RU" sz="1600" b="0" i="1" dirty="0" err="1"/>
              <a:t>Энгр</a:t>
            </a:r>
            <a:r>
              <a:rPr lang="ru-RU" sz="1600" b="0" i="1" dirty="0"/>
              <a:t/>
            </a:r>
            <a:br>
              <a:rPr lang="ru-RU" sz="1600" b="0" i="1" dirty="0"/>
            </a:br>
            <a:r>
              <a:rPr lang="ru-RU" sz="1600" b="0" i="1" dirty="0"/>
              <a:t>Портрет г-жи </a:t>
            </a:r>
            <a:r>
              <a:rPr lang="ru-RU" sz="1600" b="0" i="1" dirty="0" err="1"/>
              <a:t>Леблан</a:t>
            </a:r>
            <a:r>
              <a:rPr lang="ru-RU" sz="1600" b="0" i="1" dirty="0"/>
              <a:t>, 1823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921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225599" cy="5271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b="0" i="1" dirty="0"/>
              <a:t>Жан Огюст Доминик </a:t>
            </a:r>
            <a:r>
              <a:rPr lang="ru-RU" sz="1600" b="0" i="1" dirty="0" err="1"/>
              <a:t>Энгр</a:t>
            </a:r>
            <a:r>
              <a:rPr lang="ru-RU" sz="1600" b="0" i="1" dirty="0"/>
              <a:t/>
            </a:r>
            <a:br>
              <a:rPr lang="ru-RU" sz="1600" b="0" i="1" dirty="0"/>
            </a:br>
            <a:r>
              <a:rPr lang="ru-RU" sz="1600" b="0" i="1" dirty="0"/>
              <a:t>Портрет г-жи </a:t>
            </a:r>
            <a:r>
              <a:rPr lang="ru-RU" sz="1600" b="0" i="1" dirty="0" err="1"/>
              <a:t>Девосэ</a:t>
            </a:r>
            <a:r>
              <a:rPr lang="ru-RU" sz="1600" b="0" i="1" dirty="0"/>
              <a:t>, 1807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062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</TotalTime>
  <Words>63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BlackTie</vt:lpstr>
      <vt:lpstr>Стиль ампир в одежде XIX века и платья в стиле ампир </vt:lpstr>
      <vt:lpstr>Жак Луи Давид Император Наполеон в своем кабинете в Тюильри</vt:lpstr>
      <vt:lpstr>Фирмин Массо Императрица Жозефина</vt:lpstr>
      <vt:lpstr>Императрица Жозефина – супруга Наполеона, считалась законодательницей мод в стиле ампир</vt:lpstr>
      <vt:lpstr> В.Л. Боровиковский Портрет Лопухиной</vt:lpstr>
      <vt:lpstr>Жан Огюст Доминик Энгр Портрет мадемуазель Каролин Ривьер, 1805 год</vt:lpstr>
      <vt:lpstr>Жан Огюст Доминик Энгр Портрет г-жи Ривьер, урожденной Мари Франсуазы Бибен Бло де Борегар, 1806 год</vt:lpstr>
      <vt:lpstr>Жан Огюст Доминик Энгр Портрет г-жи Леблан, 1823 год</vt:lpstr>
      <vt:lpstr>Жан Огюст Доминик Энгр Портрет г-жи Девосэ, 1807 год</vt:lpstr>
      <vt:lpstr>В.Л. Боровиковский Портрет княгини Долгорукой, 1811 год</vt:lpstr>
      <vt:lpstr>Жан Огюст Доминик Энгр Портрет г-жи Маркотт де Сан-Мари, 1826 год</vt:lpstr>
      <vt:lpstr>Жан Огюст Доминик Энгр Портрет г-жи Турнон, 1812 год</vt:lpstr>
      <vt:lpstr>Жан Огюст Доминик Энгр Портрет Филибера Ривьера, 1808 год</vt:lpstr>
      <vt:lpstr>Жан Огюст Доминик Энгр Месье де Норвен, 1811-1812 годы</vt:lpstr>
      <vt:lpstr>Жан Огюст Доминик Энгр Портрет Эдме Боше, 1811 год</vt:lpstr>
      <vt:lpstr>Поль Деларош Портрет Наполеона Бонапарта</vt:lpstr>
      <vt:lpstr> Кадры из фильма «Война и мир» 1967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Жак Луи Давид Император Наполеон в своем кабинете в Тюильри</dc:title>
  <dc:creator>Летта</dc:creator>
  <cp:lastModifiedBy>Летта</cp:lastModifiedBy>
  <cp:revision>3</cp:revision>
  <dcterms:created xsi:type="dcterms:W3CDTF">2020-11-08T21:43:27Z</dcterms:created>
  <dcterms:modified xsi:type="dcterms:W3CDTF">2020-11-08T22:11:46Z</dcterms:modified>
</cp:coreProperties>
</file>