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3" r:id="rId5"/>
    <p:sldId id="272" r:id="rId6"/>
    <p:sldId id="274" r:id="rId7"/>
    <p:sldId id="260" r:id="rId8"/>
    <p:sldId id="261" r:id="rId9"/>
    <p:sldId id="262" r:id="rId10"/>
    <p:sldId id="281" r:id="rId11"/>
    <p:sldId id="276" r:id="rId12"/>
    <p:sldId id="266" r:id="rId13"/>
    <p:sldId id="264" r:id="rId14"/>
    <p:sldId id="278" r:id="rId15"/>
    <p:sldId id="282" r:id="rId16"/>
    <p:sldId id="277" r:id="rId17"/>
    <p:sldId id="265" r:id="rId18"/>
    <p:sldId id="280" r:id="rId19"/>
    <p:sldId id="279" r:id="rId20"/>
    <p:sldId id="267" r:id="rId21"/>
    <p:sldId id="269" r:id="rId22"/>
    <p:sldId id="275" r:id="rId23"/>
    <p:sldId id="268" r:id="rId24"/>
    <p:sldId id="271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 snapToGrid="0">
      <p:cViewPr varScale="1">
        <p:scale>
          <a:sx n="85" d="100"/>
          <a:sy n="85" d="100"/>
        </p:scale>
        <p:origin x="-48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C4F6F-AA92-49AD-BFED-22E0CC30CE96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7DE8D-21D8-4B86-B7F0-8A7CD3C824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598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DE8D-21D8-4B86-B7F0-8A7CD3C824F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625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DE8D-21D8-4B86-B7F0-8A7CD3C824F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625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DE8D-21D8-4B86-B7F0-8A7CD3C824F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263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DE8D-21D8-4B86-B7F0-8A7CD3C824F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263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DE8D-21D8-4B86-B7F0-8A7CD3C824F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263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DE8D-21D8-4B86-B7F0-8A7CD3C824F3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754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DE8D-21D8-4B86-B7F0-8A7CD3C824F3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6972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DE8D-21D8-4B86-B7F0-8A7CD3C824F3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697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DE8D-21D8-4B86-B7F0-8A7CD3C824F3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51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815259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106361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111304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3662795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651662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1659576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468056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19984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925728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9398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473134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639953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971151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15741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554665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430595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803916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D5F9C0-BD5D-4FA2-9914-38F0FF9DBF64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64725E-CC94-4CE4-98D7-5DADC6856F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604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gostrf.com/normadata/1/4293807/4293807117.htm" TargetMode="External"/><Relationship Id="rId3" Type="http://schemas.openxmlformats.org/officeDocument/2006/relationships/hyperlink" Target="https://shelf-1.ru/nasos-an-2-16" TargetMode="External"/><Relationship Id="rId7" Type="http://schemas.openxmlformats.org/officeDocument/2006/relationships/hyperlink" Target="https://ru.wikipedia.org/wiki/&#1053;&#1072;&#1089;&#1086;&#1089;" TargetMode="External"/><Relationship Id="rId2" Type="http://schemas.openxmlformats.org/officeDocument/2006/relationships/hyperlink" Target="https://td-automatika.ru/library/article/20944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zedu.kz/referat/180210/5" TargetMode="External"/><Relationship Id="rId5" Type="http://schemas.openxmlformats.org/officeDocument/2006/relationships/hyperlink" Target="http://osc54.ru/extensions/nasosnoe-oborudovanie/nasosy-dlya-vody/an-nasosy-dvukhporshnevye" TargetMode="External"/><Relationship Id="rId10" Type="http://schemas.openxmlformats.org/officeDocument/2006/relationships/hyperlink" Target="http://cotlomash.ru/nasos-an-2-16" TargetMode="External"/><Relationship Id="rId4" Type="http://schemas.openxmlformats.org/officeDocument/2006/relationships/hyperlink" Target="https://ufk-techno.ru/nasos5/441/1570.htm" TargetMode="External"/><Relationship Id="rId9" Type="http://schemas.openxmlformats.org/officeDocument/2006/relationships/hyperlink" Target="https://www.nektonnasos.ru/article/himicheskij-nasos/pitatelnyj-naso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6395" y="258435"/>
            <a:ext cx="8534400" cy="13353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РБ 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Уфимский топливно-энергетический колледж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253782" y="1445860"/>
            <a:ext cx="2938218" cy="422916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13.02.02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215004" y="1981200"/>
            <a:ext cx="9195088" cy="47830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Проект-презентация по дисциплине «Теоретические основы теплотехники и гидравлики»</a:t>
            </a:r>
          </a:p>
          <a:p>
            <a:pPr marL="0" indent="0" algn="ctr">
              <a:buNone/>
            </a:pP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Питательный насос АН-2/16</a:t>
            </a:r>
          </a:p>
          <a:p>
            <a:pPr marL="0" indent="0" algn="ctr">
              <a:buNone/>
            </a:pPr>
            <a:endParaRPr lang="ru-R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 2020 г.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8739879" y="3868615"/>
            <a:ext cx="3340426" cy="1840523"/>
          </a:xfrm>
        </p:spPr>
        <p:txBody>
          <a:bodyPr anchor="t"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студент: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Габдеев Айнур Айдарович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Валеева Зульфия Азатовна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4167310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566" y="152400"/>
            <a:ext cx="11027142" cy="961292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характеристика Питательного насоса</a:t>
            </a:r>
            <a:b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АН-2/16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3433484"/>
            <a:ext cx="1891553" cy="430306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АН-2/16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4" y="1281953"/>
            <a:ext cx="5602941" cy="4984376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3" idx="3"/>
          </p:cNvCxnSpPr>
          <p:nvPr/>
        </p:nvCxnSpPr>
        <p:spPr>
          <a:xfrm>
            <a:off x="3720353" y="3648637"/>
            <a:ext cx="1775012" cy="89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27137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28" y="215152"/>
            <a:ext cx="10781647" cy="1180352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техническая характеристика Питательного насоса</a:t>
            </a:r>
            <a:b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АН-2/16</a:t>
            </a:r>
            <a:endParaRPr lang="ru-RU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9035" y="1515036"/>
            <a:ext cx="10665105" cy="4778188"/>
          </a:xfrm>
        </p:spPr>
        <p:txBody>
          <a:bodyPr anchor="t"/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Предназначен для перекачивания воды и нейтральных жидкостей: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Кинематической вязкостью от 0,0008·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ˉ³ до 0,8·1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ˉ³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м²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Температурой от 258 до 353 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Агрегаты могут поставляться в исполнении для перекачивания жидкостей температурой до 378 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Максимальная объёмная концентрация твёрдых необразивных частиц в перекачиваемой среде 0,2 %, максимальный размер частиц 0,2 мм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Подача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 м³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объем жидкости, подаваемый насосом в единицу времени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Напор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16 м - удельная энергия, которую сообщает насос жидкости для того, чтобы жидкость могла подняться на определенную высоту или переместиться на определенное расстояние, преодолевая гидравлические сопротивления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188"/>
            <a:ext cx="11887200" cy="744072"/>
          </a:xfrm>
        </p:spPr>
        <p:txBody>
          <a:bodyPr anchor="ctr"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характеристика Питательного </a:t>
            </a:r>
            <a:r>
              <a:rPr lang="ru-RU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насоса АН-2/16</a:t>
            </a:r>
            <a:endParaRPr lang="ru-R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12" y="1084728"/>
            <a:ext cx="5925669" cy="5387789"/>
          </a:xfrm>
        </p:spPr>
        <p:txBody>
          <a:bodyPr anchor="t">
            <a:normAutofit fontScale="92500" lnSpcReduction="10000"/>
          </a:bodyPr>
          <a:lstStyle/>
          <a:p>
            <a:pPr marL="363538" indent="-4763" algn="just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2313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– 2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³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22313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на выходе из насоса – 1,6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МПа (1,6 кгс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двойных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ходов, с¯¹ (дв.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мин) – 2,75 (165)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утечка, не более – 2,5 л/ч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22313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Допускаемая вакуумметрическая высота всасывания, не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– 6 м;</a:t>
            </a:r>
          </a:p>
          <a:p>
            <a:pPr marL="722313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– 110 кг;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двигателя – 1,5-2,2 кВт;</a:t>
            </a:r>
          </a:p>
          <a:p>
            <a:pPr marL="722313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сети – 380 В;</a:t>
            </a:r>
          </a:p>
          <a:p>
            <a:pPr marL="722313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тока – 50 Гц;</a:t>
            </a:r>
          </a:p>
          <a:p>
            <a:pPr marL="722313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КПД – 52%.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2635" y="1541930"/>
            <a:ext cx="5501711" cy="389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9946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106" y="598567"/>
            <a:ext cx="10968526" cy="1082430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конструкции и принцип работы Питательного насоса АН-2/16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403" y="1882230"/>
            <a:ext cx="10807511" cy="3496593"/>
          </a:xfrm>
        </p:spPr>
        <p:txBody>
          <a:bodyPr anchor="t"/>
          <a:lstStyle/>
          <a:p>
            <a:pPr marL="268288" indent="-268288"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питательных центробежных насосах, использующих рабочее колесо, опорами вала служат два подшипника скольжения, которые имеют камеры водяного охлаждения.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насосах предусматривается охлаждение сальников водой, в том числе перекачиваемой. Необходимость охлаждения связана в первую очередь с тем, что питательные насосы – это высокооборотистые насосы с электрическим или турбинным приводом, перегрев которых может привести к деформации рабочих поверхностей, узлов и агрегатов, что может полностью вывести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строя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060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930" y="519951"/>
            <a:ext cx="10968526" cy="945891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конструкции и принцип работы Питательного насоса АН-2/16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365" y="1846729"/>
            <a:ext cx="10479741" cy="4105835"/>
          </a:xfrm>
        </p:spPr>
        <p:txBody>
          <a:bodyPr anchor="t">
            <a:normAutofit/>
          </a:bodyPr>
          <a:lstStyle/>
          <a:p>
            <a:pPr marL="269875" indent="0" algn="just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насоса АН/2/16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агрегата насосного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АН-2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входят: насос и асинхронный электродвигатель мощностью 1,5 или 2,2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для изготовления проточной части насоса АН 2-16 служит  серый чугун, цветные металлы и сплавы, легированная сталь. Уплотнение вала насоса - манжетное.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Насосным агрегатом АН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 комплектуются паровые котлы типа Е-1-0,9.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агрегата насосного АН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  входят: насос и асинхронный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электродвигатель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мощностью 1,5 или 2,2 кВт. 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060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142" y="457198"/>
            <a:ext cx="10968526" cy="945891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конструкции и принцип работы Питательного насоса АН-2/16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258" y="1801906"/>
            <a:ext cx="10621797" cy="2832848"/>
          </a:xfrm>
        </p:spPr>
        <p:txBody>
          <a:bodyPr anchor="t">
            <a:normAutofit/>
          </a:bodyPr>
          <a:lstStyle/>
          <a:p>
            <a:pPr marL="269875" indent="0" algn="just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насоса АН/2/16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 состоит из двух частей: приводной (содержит ременную и зубчатую передачи) и гидравлической (содержит два гидроцилиндра и две коробки клапанов со всасывающими и нагнетательными шариковыми клапанами).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предохранительный (перепускной) клапан, предохраняющий его от чрезмерного повышения давления.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Крепление агрегата осуществляется на станине приводной части. </a:t>
            </a:r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060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96" y="324851"/>
            <a:ext cx="9638882" cy="1106905"/>
          </a:xfrm>
        </p:spPr>
        <p:txBody>
          <a:bodyPr anchor="ctr"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характеристика Питательного насоса</a:t>
            </a:r>
            <a:b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АН-2/16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540042"/>
            <a:ext cx="10613441" cy="835606"/>
          </a:xfrm>
        </p:spPr>
        <p:txBody>
          <a:bodyPr anchor="t"/>
          <a:lstStyle/>
          <a:p>
            <a:pPr marL="363538" indent="-4763"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насосов, применяемых в качестве питательных, сетевых, подпиточных и рециркуляционных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3538" indent="-4763" algn="just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4763" algn="just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772" y="2341750"/>
            <a:ext cx="1004093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9946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39" y="269632"/>
            <a:ext cx="10968526" cy="926122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конструкции и принцип работы Питательного насоса АН-2/16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7539" y="1563077"/>
            <a:ext cx="7596554" cy="4595676"/>
          </a:xfrm>
        </p:spPr>
        <p:txBody>
          <a:bodyPr anchor="t"/>
          <a:lstStyle/>
          <a:p>
            <a:pPr marL="363538" indent="0" algn="just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гидравлическая характеристика насоса АН-2/16 при условиях испытания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0738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Жидкость – вода;</a:t>
            </a:r>
          </a:p>
          <a:p>
            <a:pPr marL="820738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– до 30 °С;</a:t>
            </a:r>
          </a:p>
          <a:p>
            <a:pPr marL="820738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Вакуумметрическая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высота всасывания – 6 м;</a:t>
            </a:r>
          </a:p>
          <a:p>
            <a:pPr marL="820738" indent="-457200" algn="just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 –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подача насоса; </a:t>
            </a:r>
          </a:p>
          <a:p>
            <a:pPr marL="820738" indent="-457200" algn="just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давление на выходе из насоса;</a:t>
            </a:r>
          </a:p>
          <a:p>
            <a:pPr marL="820738" indent="-457200" algn="just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мощность агрегата;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0738" indent="-457200" algn="just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К.П.Д. насоса.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4377" t="19683" r="37282" b="32878"/>
          <a:stretch/>
        </p:blipFill>
        <p:spPr>
          <a:xfrm>
            <a:off x="7060185" y="2050703"/>
            <a:ext cx="4504285" cy="42408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7160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39" y="269632"/>
            <a:ext cx="10968526" cy="926122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конструкции и принцип работы Питательного насоса АН-2/16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7538" y="1380565"/>
            <a:ext cx="10705237" cy="591670"/>
          </a:xfrm>
        </p:spPr>
        <p:txBody>
          <a:bodyPr anchor="t">
            <a:normAutofit/>
          </a:bodyPr>
          <a:lstStyle/>
          <a:p>
            <a:pPr marL="363538" indent="0"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 агрегата: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0" algn="just"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947" y="2005292"/>
            <a:ext cx="987901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7160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39" y="269632"/>
            <a:ext cx="10968526" cy="926122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конструкции и принцип работы Питательного насоса АН-2/16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5105" y="1563077"/>
            <a:ext cx="10408023" cy="498805"/>
          </a:xfrm>
        </p:spPr>
        <p:txBody>
          <a:bodyPr anchor="t"/>
          <a:lstStyle/>
          <a:p>
            <a:pPr marL="363538" indent="0"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обозначения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агрегата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АН2/16-1-УХЛ-4 ТУ У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3.19-05785454-066-96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311" y="1957388"/>
            <a:ext cx="840263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7160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74458" y="527539"/>
            <a:ext cx="8534400" cy="674729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05448" y="1488831"/>
            <a:ext cx="9872419" cy="1699846"/>
          </a:xfrm>
        </p:spPr>
        <p:txBody>
          <a:bodyPr anchor="t"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исследовательская работа рассматривает «Питательный насос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 АН-2/16». Эта тема актуальна для теплотехников по специальности 13.02.02 «Теплоснабжение и теплотехническое оборудование».</a:t>
            </a:r>
          </a:p>
        </p:txBody>
      </p:sp>
    </p:spTree>
    <p:extLst>
      <p:ext uri="{BB962C8B-B14F-4D97-AF65-F5344CB8AC3E}">
        <p14:creationId xmlns="" xmlns:p14="http://schemas.microsoft.com/office/powerpoint/2010/main" val="3739547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39" y="269632"/>
            <a:ext cx="10968526" cy="926122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конструкции и принцип работы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Питательного насоса АН-2/16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00726" y="1348771"/>
            <a:ext cx="8222150" cy="422030"/>
          </a:xfrm>
        </p:spPr>
        <p:txBody>
          <a:bodyPr anchor="t"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габаритная характеристика насоса АН-2/16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5973" t="37088" r="33948" b="19824"/>
          <a:stretch/>
        </p:blipFill>
        <p:spPr>
          <a:xfrm>
            <a:off x="3053576" y="1923819"/>
            <a:ext cx="5916451" cy="4594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495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046" y="456509"/>
            <a:ext cx="8534400" cy="927245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конструкции и принцип работы Питательного насоса АН-2/16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79719" y="1568824"/>
            <a:ext cx="10623387" cy="5109882"/>
          </a:xfrm>
        </p:spPr>
        <p:txBody>
          <a:bodyPr anchor="t">
            <a:normAutofit/>
          </a:bodyPr>
          <a:lstStyle/>
          <a:p>
            <a:pPr marL="246062" indent="0" algn="just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питательного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результате работы электростанции в питательный насос поступает вода из деаэратора. Температура воды равна температуре насыщения, поэтому для исключения кавитации необходим подпор, который обеспечивается за счет того, что деаэратор установлен выше питательного насоса. 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Зачастую эксплуатация питательных насосов требует установки дополнительных подпиточных (бустерных) насосов для обеспечения необходимого подпора.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Остановка и прекращение работы питательного насоса может привести не только к отключению другого оборудования станции, но и к повреждению котельного агрегата. Поэтому оборудование этого типа должно обеспечивать выполнения требований высокой надежности.</a:t>
            </a:r>
          </a:p>
          <a:p>
            <a:pPr marL="363538" indent="0" algn="just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917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869" y="465474"/>
            <a:ext cx="8534400" cy="927245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конструкции и принцип работы Питательного насоса АН-2/16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79719" y="1658472"/>
            <a:ext cx="10177910" cy="4840940"/>
          </a:xfrm>
        </p:spPr>
        <p:txBody>
          <a:bodyPr anchor="t">
            <a:normAutofit/>
          </a:bodyPr>
          <a:lstStyle/>
          <a:p>
            <a:pPr marL="358775" indent="-358775"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питательного насоса типа основан на действии центробежных сил. Вращаясь, рабочее колесо, сообщает круговое движение жидкости, находящейся между лопатками рабочего колеса. </a:t>
            </a:r>
          </a:p>
          <a:p>
            <a:pPr marL="358775" indent="-358775"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возникающей при этом центробежной силы, жидкость от центра рабочего колеса перемещается к внешнему выходу, а освобождающееся пространство вновь заполняется жидкостью, поступающей из всасывающего трубопровода под действием атмосферного давления или подпора.</a:t>
            </a:r>
          </a:p>
          <a:p>
            <a:pPr marL="358775" indent="-358775" algn="just">
              <a:tabLst>
                <a:tab pos="35877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Выйдя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рабочего колеса, жидкость поступает в каналы направляющего аппарата,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второе рабочее колесо с давлением, созданным в первой ступени,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оттуда жидкость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на третье колесо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</a:p>
          <a:p>
            <a:pPr marL="358775" indent="-358775" algn="just">
              <a:tabLst>
                <a:tab pos="35877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Вышедшая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последнего рабочего колеса жидкость проходит через направляющий аппарат и поступает в напорный трубопровод.</a:t>
            </a:r>
          </a:p>
          <a:p>
            <a:pPr marL="363538" indent="0" algn="just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917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566" y="61578"/>
            <a:ext cx="8534400" cy="959452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конструкции и принцип работы Питательного насоса АН-2/16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629081" y="1134404"/>
            <a:ext cx="6671369" cy="460007"/>
          </a:xfrm>
        </p:spPr>
        <p:txBody>
          <a:bodyPr anchor="t">
            <a:normAutofit lnSpcReduction="10000"/>
          </a:bodyPr>
          <a:lstStyle/>
          <a:p>
            <a:pPr marL="363538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4 изображено устройство насоса АН-2/16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6062" indent="0" algn="just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 algn="just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 algn="just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8" y="1707785"/>
            <a:ext cx="7394331" cy="4449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34751" t="26662" r="41666" b="29852"/>
          <a:stretch/>
        </p:blipFill>
        <p:spPr>
          <a:xfrm>
            <a:off x="362477" y="1980818"/>
            <a:ext cx="3763069" cy="3903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7750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19" y="480647"/>
            <a:ext cx="8534400" cy="480646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29553" y="1228165"/>
            <a:ext cx="9565342" cy="4383741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Питательные насосы работают под высоким давлением при высоких температурах, бескавитационность их работы обеспечивается путем применения рабочего колеса с расширенным входом, а также использования предвключенного колеса или насоса. Это значительно увеличивает срок службы рабочего колеса питательного насоса.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насосы снабжаются дистанционными указателями, многие питательные насосы оснащены устройством автоматического отключения с одновременной сигнализацией для предотвращения аварийных ситуаций.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 отвечает  за динамическую устойчивость во всем диапазоне работы насоса, удобство при монтаже, ремонте и обслуживании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простую конструкцию, небольшие габариты и массу, доступны и удобны в обслуживании и эксплуатации, и используются во всех отраслях народного хозяйства, коммунальных предприятиях, ТЭЦ и котельных.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439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723" y="433756"/>
            <a:ext cx="8644181" cy="52753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907" y="1289538"/>
            <a:ext cx="10607317" cy="5216770"/>
          </a:xfrm>
        </p:spPr>
        <p:txBody>
          <a:bodyPr anchor="t"/>
          <a:lstStyle/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https://td-automatika.ru/library/article/209442/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https://shelf-1.ru/nasos-an-2-16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https://ufk-techno.ru/nasos5/441/1570.htm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http://osc54.ru/extensions/nasosnoe-oborudovanie/nasosy-dlya-vody/an-nasosy-dvukhporshnevye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://www.kazedu.kz/referat/180210/5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https://ru.wikipedia.org/wiki/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Насос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http://gostrf.com/normadata/1/4293807/4293807117.htm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https://www.nektonnasos.ru/article/himicheskij-nasos/pitatelnyj-nasos/#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h4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cotlomash.ru/nasos-an-2-16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273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505" y="339968"/>
            <a:ext cx="8534400" cy="672123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исследовательской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8862" y="1395046"/>
            <a:ext cx="10074396" cy="2977662"/>
          </a:xfrm>
        </p:spPr>
        <p:txBody>
          <a:bodyPr anchor="t"/>
          <a:lstStyle/>
          <a:p>
            <a:pPr marL="457200" indent="-457200"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рассмотреть техническую характеристику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питательного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насоса АН-2/16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описание конструкции и принцип работы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питательного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насоса АН-2/16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изученный материал используемый во время написания курсовых и дипломных работ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43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571" y="440880"/>
            <a:ext cx="10621107" cy="928729"/>
          </a:xfrm>
        </p:spPr>
        <p:txBody>
          <a:bodyPr anchor="t"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характеристика Питательного насоса</a:t>
            </a:r>
            <a:b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АН-2/16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207" y="1844505"/>
            <a:ext cx="10081846" cy="2625970"/>
          </a:xfrm>
        </p:spPr>
        <p:txBody>
          <a:bodyPr anchor="t"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Питательный насос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гидравлическая машина, преобразующая механическую энергию приводного двигателя в энергию потока жидкости, служащую для перемещения и создания напора жидкостей всех видов, механической смеси жидкости с твёрдыми и коллоидными веществами или сжиженных газов. Разность давлений жидкости на выходе из насоса и присоединённом трубопроводе обусловливает её перемещение.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algn="just" defTabSz="446088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algn="just" defTabSz="446088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784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112" y="391151"/>
            <a:ext cx="10621107" cy="928729"/>
          </a:xfrm>
        </p:spPr>
        <p:txBody>
          <a:bodyPr anchor="t"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характеристика Питательного насоса</a:t>
            </a:r>
            <a:b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АН-2/16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848" y="1791561"/>
            <a:ext cx="10081846" cy="2132272"/>
          </a:xfrm>
        </p:spPr>
        <p:txBody>
          <a:bodyPr anchor="t">
            <a:normAutofit/>
          </a:bodyPr>
          <a:lstStyle/>
          <a:p>
            <a:pPr marL="0" indent="0" algn="just" fontAlgn="base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Питательный насос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вспомогательный питательный насос питательной воды котлов, устанавливаемый на всосе главного питательного насоса, создающий подпор воды на его всосе во избежание кавитационного износа рабочих лопаток главного насоса (по СТО 70238424.27.010.001-2008 Электроэнергетика. Термины и определения).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algn="just" defTabSz="446088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algn="just" defTabSz="446088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784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077" y="337363"/>
            <a:ext cx="10621107" cy="928729"/>
          </a:xfrm>
        </p:spPr>
        <p:txBody>
          <a:bodyPr anchor="t"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характеристика Питательного насоса</a:t>
            </a:r>
            <a:b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АН-2/16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025" y="1683986"/>
            <a:ext cx="10081846" cy="1740532"/>
          </a:xfrm>
        </p:spPr>
        <p:txBody>
          <a:bodyPr anchor="t">
            <a:normAutofit/>
          </a:bodyPr>
          <a:lstStyle/>
          <a:p>
            <a:pPr marL="17463" indent="-17463" algn="just" fontAlgn="base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Питательный насос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насос, служащий для создания давления перед котлом и, в конечном счете, начального давления пара перед турбиной. Различают питательные электронасосы (ПЭН) и питательные турбонасосы (ПТН).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algn="just" defTabSz="446088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algn="just" defTabSz="446088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784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077" y="337363"/>
            <a:ext cx="10621107" cy="928729"/>
          </a:xfrm>
        </p:spPr>
        <p:txBody>
          <a:bodyPr anchor="t"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характеристика Питательного насоса</a:t>
            </a:r>
            <a:b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АН-2/16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954" y="1594339"/>
            <a:ext cx="10081846" cy="2625970"/>
          </a:xfrm>
        </p:spPr>
        <p:txBody>
          <a:bodyPr anchor="t"/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Питательные насосы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специальные насосы, которые предназначаются для «питания» котлов электростанций, и промышленных паровых генераторов водой. Питательными насосами предназначаются для работы с барабанными и проточными паровыми котлами, а также удовлетворяют следующим требованиям:</a:t>
            </a:r>
          </a:p>
          <a:p>
            <a:pPr marL="620713" algn="just" defTabSz="446088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перекачиванию воды высокой температуры (до 165 </a:t>
            </a:r>
            <a:r>
              <a:rPr lang="en-US" b="1" baseline="30000" dirty="0"/>
              <a:t>o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С);</a:t>
            </a:r>
          </a:p>
          <a:p>
            <a:pPr marL="620713" algn="just" defTabSz="446088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поддержания высокого напора длительное время (до 160 м);</a:t>
            </a:r>
          </a:p>
          <a:p>
            <a:pPr marL="0" indent="0" algn="just" defTabSz="446088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algn="just" defTabSz="446088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algn="just" defTabSz="446088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784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1" y="316523"/>
            <a:ext cx="9714157" cy="1031631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характеристика Питательного насоса</a:t>
            </a:r>
            <a:b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АН-2/16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594338"/>
            <a:ext cx="10534773" cy="4489939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Питательные насосы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используются для подачи химически чистой воды в парогенераторы энергоблоков АЭС, в котельных, в теплоэлектростанциях, на промышленных предприятиях. Насосы питательные могут быть изготовлены в различных конструктивных исполнениях:</a:t>
            </a:r>
          </a:p>
          <a:p>
            <a:pPr marL="539750" indent="-352425"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 и горизонтальные (ЦВК);</a:t>
            </a:r>
          </a:p>
          <a:p>
            <a:pPr marL="539750" indent="-352425"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Однокорпусные или двухкорпусные;</a:t>
            </a:r>
          </a:p>
          <a:p>
            <a:pPr marL="539750" indent="-352425"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Секционного или спирального типа (ЦВК);</a:t>
            </a:r>
          </a:p>
          <a:p>
            <a:pPr marL="539750" indent="-352425"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Одноступенчатые, двухступенчатые или многоступенчатые.</a:t>
            </a:r>
          </a:p>
        </p:txBody>
      </p:sp>
    </p:spTree>
    <p:extLst>
      <p:ext uri="{BB962C8B-B14F-4D97-AF65-F5344CB8AC3E}">
        <p14:creationId xmlns="" xmlns:p14="http://schemas.microsoft.com/office/powerpoint/2010/main" val="442525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566" y="152400"/>
            <a:ext cx="11027142" cy="961292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характеристика Питательного насоса</a:t>
            </a:r>
            <a:b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АН-2/16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729" y="1479178"/>
            <a:ext cx="9646023" cy="4437528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 АН-2/16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горизонтальный, двухпоршневой, четверного действия эл. насосный агрегат.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водоподготовки и питания котельных агрегатов и парогенераторов малой  и средней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использован для перекачивания других чистых жидкостей, не разрушающих материалы, из которых изготовлены детали проточной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части, также для перекачивания темных нефтепродуктов.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устанавливаться на стационарных и передвижных установках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7137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466</TotalTime>
  <Words>1276</Words>
  <Application>Microsoft Office PowerPoint</Application>
  <PresentationFormat>Произвольный</PresentationFormat>
  <Paragraphs>138</Paragraphs>
  <Slides>25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Сектор</vt:lpstr>
      <vt:lpstr>Министерство образования и науки РБ  ГАПОУ Уфимский топливно-энергетический колледж</vt:lpstr>
      <vt:lpstr>Введение</vt:lpstr>
      <vt:lpstr>Цели и задачи исследовательской работы</vt:lpstr>
      <vt:lpstr>техническая характеристика Питательного насоса АН-2/16</vt:lpstr>
      <vt:lpstr>техническая характеристика Питательного насоса АН-2/16</vt:lpstr>
      <vt:lpstr>техническая характеристика Питательного насоса АН-2/16</vt:lpstr>
      <vt:lpstr>техническая характеристика Питательного насоса АН-2/16</vt:lpstr>
      <vt:lpstr>техническая характеристика Питательного насоса АН-2/16</vt:lpstr>
      <vt:lpstr>техническая характеристика Питательного насоса АН-2/16</vt:lpstr>
      <vt:lpstr>техническая характеристика Питательного насоса АН-2/16</vt:lpstr>
      <vt:lpstr>техническая характеристика Питательного насоса АН-2/16</vt:lpstr>
      <vt:lpstr>техническая характеристика Питательного насоса АН-2/16</vt:lpstr>
      <vt:lpstr>описание конструкции и принцип работы Питательного насоса АН-2/16</vt:lpstr>
      <vt:lpstr>описание конструкции и принцип работы Питательного насоса АН-2/16</vt:lpstr>
      <vt:lpstr>описание конструкции и принцип работы Питательного насоса АН-2/16</vt:lpstr>
      <vt:lpstr>техническая характеристика Питательного насоса АН-2/16</vt:lpstr>
      <vt:lpstr>описание конструкции и принцип работы Питательного насоса АН-2/16</vt:lpstr>
      <vt:lpstr>описание конструкции и принцип работы Питательного насоса АН-2/16</vt:lpstr>
      <vt:lpstr>описание конструкции и принцип работы Питательного насоса АН-2/16</vt:lpstr>
      <vt:lpstr>описание конструкции и принцип работы  Питательного насоса АН-2/16</vt:lpstr>
      <vt:lpstr>описание конструкции и принцип работы Питательного насоса АН-2/16</vt:lpstr>
      <vt:lpstr>описание конструкции и принцип работы Питательного насоса АН-2/16</vt:lpstr>
      <vt:lpstr>описание конструкции и принцип работы Питательного насоса АН-2/16</vt:lpstr>
      <vt:lpstr>заключение</vt:lpstr>
      <vt:lpstr>Список использованной литературы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РБ  ГАПОУ Уфимский топливно-энергетический колледж</dc:title>
  <dc:creator>Администратор</dc:creator>
  <cp:lastModifiedBy>1</cp:lastModifiedBy>
  <cp:revision>49</cp:revision>
  <dcterms:created xsi:type="dcterms:W3CDTF">2020-11-03T15:58:10Z</dcterms:created>
  <dcterms:modified xsi:type="dcterms:W3CDTF">2020-12-17T17:40:17Z</dcterms:modified>
</cp:coreProperties>
</file>