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  <p:sldId id="26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юзанна" initials="С" lastIdx="3" clrIdx="0">
    <p:extLst>
      <p:ext uri="{19B8F6BF-5375-455C-9EA6-DF929625EA0E}">
        <p15:presenceInfo xmlns:p15="http://schemas.microsoft.com/office/powerpoint/2012/main" userId="Сюзан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revolution.allbes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85730"/>
            <a:ext cx="12099636" cy="98488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в процессе обучения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иностранному языку в школе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3275503"/>
            <a:ext cx="1126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Подготовили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Гайбалиева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Эвелина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Ковалева Ксения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Егинян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Сюзанна</a:t>
            </a:r>
          </a:p>
          <a:p>
            <a:pPr algn="r"/>
            <a:r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ИИЯ-АВБ-112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3344" y="530339"/>
            <a:ext cx="112683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ФГБОУ ВО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«Волгоградский государственный социально-педагогический университет»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Институт иностранных языков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44.03.05 «Педагогическое образование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44" y="5643418"/>
            <a:ext cx="1126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Волгоград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Свободная переписка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прекрасный источник информации в изучении иностранных языков и культурных традиций различных народов. Более того, для многих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единственно доступная форма реального общения с носителями языка.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44" y="3281218"/>
            <a:ext cx="4955309" cy="3129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2044" y="6410887"/>
            <a:ext cx="670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общения с носителем иностранного языка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81192" y="5858799"/>
            <a:ext cx="813499" cy="458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Глобальная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группа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она глобальна тем, что может предоставить доступ к ресурсам другого домена, т.е. ей можно дать разрешения на ресурс в другом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домене.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этой разновидности структуры переписки между группами две или более группы, находящиеся где угодно, могут совместно изучать одну и ту же тему, обсуждая результаты по заранее определенному графику.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81192" y="5858799"/>
            <a:ext cx="813499" cy="458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7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Электронная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система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встречи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(EMS) - тип программного обеспечения, которое облегчает творческое решение задач и принятие решения групп в пределах или через организации.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данном этапе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школьники 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сходить в электронную библиотеку, кино, театр, музей или выставку, а затем обсудить тему на «круглом столе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38" y="3581077"/>
            <a:ext cx="4475980" cy="2921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2344" y="6502400"/>
            <a:ext cx="44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 встреча коллег по работе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81192" y="5858799"/>
            <a:ext cx="813499" cy="458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42836"/>
            <a:ext cx="11029615" cy="2964873"/>
          </a:xfrm>
        </p:spPr>
        <p:txBody>
          <a:bodyPr anchor="ctr">
            <a:normAutofit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Самостоятельная работа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 деятельности, при котором в условиях систематического уменьшения прямого контакта с преподавателем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выполняются учебные задания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</a:t>
            </a:r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практическое занятие с использованием различных методов обучения с использованием индивидуальных или групповых заданий, на котором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школьники 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добывать новые знания, или обобщать ранее полученные знания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выделить два вида самостоятельной работы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на занятиях в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выполнение письменных заданий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81192" y="5858799"/>
            <a:ext cx="813499" cy="458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 и недостатки ЭП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367830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Достоинствами электронной почты являются: </a:t>
            </a: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воспринимаемые и запоминаемые человеком адреса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вида: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имя_пользователя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имя_домена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озможность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 как простого текста, так и форматированного, а также произвольных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файлов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езависимость серверов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надёжность доставки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ростота использования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Достоинства и недостатки 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Недостатки электронной почты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еоретическая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невозможность гарантированной доставки конкретного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задержки доставки сообщения (до нескольких суток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размер одного сообщения и на общий размер сообщений в почтовом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ящике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Информационно-коммуникационные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предлагают возрастающие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для развития систем образования всех стран мирового сообщества.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данном случае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выступает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своего рода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посредником между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учеником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учителем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 можно применять в практике обучения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базовой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школах,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обучении таких аспектов речи, как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фонетика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(электронные «встречи»),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свободная переписка, электронные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встречи» и глобальная группа) и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грамматика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или таким видам речевой деятельности, как </a:t>
            </a:r>
            <a:r>
              <a:rPr lang="ru-RU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аудирование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/говорение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(электронные «встречи»), </a:t>
            </a:r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чтение/письмо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(свободная переписка)</a:t>
            </a:r>
          </a:p>
          <a:p>
            <a:pPr marL="0" indent="0" algn="just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огромный интеллектуальный потенциал на мировом уровне, что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повышению качества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нового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13877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5" y="2115127"/>
            <a:ext cx="10225352" cy="478905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(англ.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 англ.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это технология и предоставляемые ею услуги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пересылке и получению электронных сообщений, называемых «письма» или «электронные письма», по распределённой, в том числе глобальной, компьютерной сети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Свободная переписка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прекрасный источник информации в изучении иностранных языков и культурных традиций различных народов. Более того, для многих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единственно доступная форма реального общения с носителями языка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Глобальная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она глобальна тем, что может предоставить доступ к ресурсам другого домена, т.е. ей можно дать разрешения на ресурс в другом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домене.</a:t>
            </a: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Электронная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 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(EMS) - тип программного обеспечения, которое облегчает творческое решение задач и принятие решения групп в пределах или через организации. </a:t>
            </a: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вид деятельности, при котором в условиях систематического уменьшения прямого контакта с преподавателем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учениками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выполняются учебные задания.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82793" y="2203141"/>
            <a:ext cx="434808" cy="35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82793" y="3131396"/>
            <a:ext cx="434808" cy="35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700917" y="4059651"/>
            <a:ext cx="434808" cy="35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5" action="ppaction://hlinksldjump"/>
          </p:cNvPr>
          <p:cNvSpPr/>
          <p:nvPr/>
        </p:nvSpPr>
        <p:spPr>
          <a:xfrm>
            <a:off x="682793" y="4987906"/>
            <a:ext cx="434808" cy="35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700917" y="5827010"/>
            <a:ext cx="434808" cy="351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revolution.allbest.ru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ru.wikipedia.org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Yandex.ru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3" y="2633077"/>
            <a:ext cx="11029615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Понятие «электронная почта»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 ЭП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Бесплатные серверы в России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ЭП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 и недостатки ЭП</a:t>
            </a: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</a:p>
          <a:p>
            <a:pPr marL="0" indent="0"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Глоссарий</a:t>
            </a:r>
          </a:p>
          <a:p>
            <a:pPr marL="0" indent="0">
              <a:buNone/>
            </a:pP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21 веке система общего школьного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должна способствовать решению такой основной проблемы как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подростков к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жизни и деятельности в совершенно новых условиях современного информационного общества. </a:t>
            </a: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Школьники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результате освоения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образовательной программы должны уметь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информационно-коммуникационные технологии в своей будущей деятельности.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моей презентации рассматривается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использования учениками и преподавателями электронной почты в практике изучения иностранных языков.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12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Понятие «электронная почта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01091"/>
            <a:ext cx="11029615" cy="5056909"/>
          </a:xfrm>
        </p:spPr>
        <p:txBody>
          <a:bodyPr anchor="t"/>
          <a:lstStyle/>
          <a:p>
            <a:pPr algn="just">
              <a:buFont typeface="Wingdings" panose="05000000000000000000" pitchFamily="2" charset="2"/>
              <a:buChar char="ü"/>
            </a:pPr>
            <a:endParaRPr lang="ru-R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Электронная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почта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(англ.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e-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от англ.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это технология и предоставляемые ею услуги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пересылке и получению электронных сообщений, называемых «письма» или «электронные письма», по распределённой, в том числе глобальной, компьютерной сети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любой начинающий пользователь может завести свой бесплатный электронный почтовый ящик, достаточно зарегистрироваться на одном из Интернет-порталов</a:t>
            </a:r>
            <a:r>
              <a:rPr lang="ru-RU" dirty="0"/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70" y="3962401"/>
            <a:ext cx="2660073" cy="2664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2" y="6342894"/>
            <a:ext cx="1102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Логотип  электронной почты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06828"/>
            <a:ext cx="11029615" cy="5051172"/>
          </a:xfrm>
        </p:spPr>
        <p:txBody>
          <a:bodyPr anchor="t"/>
          <a:lstStyle/>
          <a:p>
            <a:pPr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1965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году сотрудниками Массачусетского технологического института была написана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почтовая программа 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операционной системы CTSS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Авторы программы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Ноэль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Моррис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Том Ван Влек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сделали возможным обмен сообщениями в пределах одного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мейнфрейма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(большого компьютера).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10" y="3534428"/>
            <a:ext cx="2354788" cy="287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57" y="3517970"/>
            <a:ext cx="2106230" cy="2850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586" y="6414210"/>
            <a:ext cx="326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Ноэль</a:t>
            </a:r>
            <a:r>
              <a:rPr lang="ru-RU" dirty="0" smtClean="0"/>
              <a:t> Моррис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7699" y="6414210"/>
            <a:ext cx="28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 Ван Влек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3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конце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1971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года программист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Рэй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Томлинсон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написал программу, которая позволила посылать сообщения на удалённый компьютер по протоколу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CypNet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использующийся ранее для передачи файлов. Полученные сообщения помещались в файл –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Почтовый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ящик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аждому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пользователю компьютера присваивался адрес, состоящий из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имени пользователя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сетевого имени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Разделялись они знаком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знак обозначал английский предлог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                                             выражение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user@machine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означало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т.е. такой-то пользователь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таком-то компьютере. </a:t>
            </a:r>
          </a:p>
        </p:txBody>
      </p:sp>
    </p:spTree>
    <p:extLst>
      <p:ext uri="{BB962C8B-B14F-4D97-AF65-F5344CB8AC3E}">
        <p14:creationId xmlns:p14="http://schemas.microsoft.com/office/powerpoint/2010/main" val="3083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История возникновения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782618"/>
            <a:ext cx="11029615" cy="5075382"/>
          </a:xfrm>
        </p:spPr>
        <p:txBody>
          <a:bodyPr anchor="t"/>
          <a:lstStyle/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этом же году программист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Джон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Виттал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написал программу MSG, которая включала все известные функции для работы с почтой. С этого момента электронная почта вышла на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уровень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вторая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часть выражения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user@machine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интерпретируется иначе.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конкретного компьютера, на котором работало несколько пользователей, подразумевается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сервер, предоставляющий услуги электронной почты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45" y="4243064"/>
            <a:ext cx="2052906" cy="22131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9545" y="6482042"/>
            <a:ext cx="2052907" cy="37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Джон </a:t>
            </a:r>
            <a:r>
              <a:rPr lang="ru-RU" dirty="0" err="1" smtClean="0"/>
              <a:t>Виттал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3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Бесплатные серверы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Mail.ru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Yandex.ru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Hotmail.ru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Rambler.ru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20" y="5034043"/>
            <a:ext cx="2138351" cy="887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04" y="4554344"/>
            <a:ext cx="3683636" cy="1841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4" y="4122284"/>
            <a:ext cx="3031837" cy="22738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192" y="6396162"/>
            <a:ext cx="1102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Логотипы бесплатных серверов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9" y="424046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Формы общения через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ЭП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Многие из преподавателей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школьников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используют электронную почту как единую среду общения в следующих формах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Свободная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переписка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Глобальная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группа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Электронные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"встречи"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Самостоятельная работа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721</TotalTime>
  <Words>730</Words>
  <Application>Microsoft Office PowerPoint</Application>
  <PresentationFormat>Широкоэкранный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Corbel</vt:lpstr>
      <vt:lpstr>Gill Sans MT</vt:lpstr>
      <vt:lpstr>Wingdings</vt:lpstr>
      <vt:lpstr>Wingdings 2</vt:lpstr>
      <vt:lpstr>Дивиденд</vt:lpstr>
      <vt:lpstr>Электронная почта в процессе обучения  иностранному языку в школе</vt:lpstr>
      <vt:lpstr>Содержание</vt:lpstr>
      <vt:lpstr>Введение</vt:lpstr>
      <vt:lpstr>Понятие «электронная почта»</vt:lpstr>
      <vt:lpstr>История возникновения эп</vt:lpstr>
      <vt:lpstr>История возникновения эп</vt:lpstr>
      <vt:lpstr>История возникновения эп</vt:lpstr>
      <vt:lpstr>Бесплатные серверы в России</vt:lpstr>
      <vt:lpstr>Формы общения через ЭП</vt:lpstr>
      <vt:lpstr>Формы общения через ЭП</vt:lpstr>
      <vt:lpstr>Формы общения через ЭП</vt:lpstr>
      <vt:lpstr>Формы общения через ЭП</vt:lpstr>
      <vt:lpstr>Формы общения через ЭП</vt:lpstr>
      <vt:lpstr>Достоинства и недостатки ЭП</vt:lpstr>
      <vt:lpstr>Достоинства и недостатки ЭП</vt:lpstr>
      <vt:lpstr>Заключение</vt:lpstr>
      <vt:lpstr>Глоссарий</vt:lpstr>
      <vt:lpstr>Источники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Сюзанна</dc:creator>
  <cp:lastModifiedBy>Сюзанна</cp:lastModifiedBy>
  <cp:revision>50</cp:revision>
  <dcterms:created xsi:type="dcterms:W3CDTF">2018-10-04T16:01:40Z</dcterms:created>
  <dcterms:modified xsi:type="dcterms:W3CDTF">2018-12-26T14:12:43Z</dcterms:modified>
</cp:coreProperties>
</file>