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  <p:sldMasterId id="214748377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93" r:id="rId7"/>
    <p:sldId id="288" r:id="rId8"/>
    <p:sldId id="292" r:id="rId9"/>
    <p:sldId id="291" r:id="rId10"/>
    <p:sldId id="290" r:id="rId11"/>
    <p:sldId id="280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9340D4-D555-496A-8D8C-DC3678D422DD}">
          <p14:sldIdLst>
            <p14:sldId id="257"/>
            <p14:sldId id="258"/>
            <p14:sldId id="293"/>
            <p14:sldId id="288"/>
            <p14:sldId id="292"/>
            <p14:sldId id="291"/>
            <p14:sldId id="290"/>
            <p14:sldId id="280"/>
            <p14:sldId id="294"/>
          </p14:sldIdLst>
        </p14:section>
        <p14:section name="Раздел без заголовка" id="{D4C602C1-4FC2-4765-BD89-F10B9189362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>
        <p:scale>
          <a:sx n="95" d="100"/>
          <a:sy n="95" d="100"/>
        </p:scale>
        <p:origin x="-126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36" d="100"/>
          <a:sy n="136" d="100"/>
        </p:scale>
        <p:origin x="-180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D7119-8266-4898-B1EA-F5B521FE1714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91CA-543F-4D84-82E0-6BEBE90089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68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08CB-A555-41AE-A369-0D7698FF9310}" type="datetimeFigureOut">
              <a:rPr lang="en-US" smtClean="0"/>
              <a:pPr/>
              <a:t>12/25/2018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BD964-ADA3-4B54-B88C-EE740755B8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94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12/25/2018 6:26 PM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(Microsoft Corporation), 2007.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12/25/2018 6:26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4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336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28AF9-BEFD-4449-AC31-61D172F2DA13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28AF9-BEFD-4449-AC31-61D172F2DA13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912118"/>
            <a:ext cx="9144000" cy="32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ir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9144000" cy="3202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6FBA-4CEA-4BA1-8E9A-2CE2F20E4D37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D91C5-EF72-4ACB-AE65-F88C99BC79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9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0" r:id="rId2"/>
    <p:sldLayoutId id="2147483691" r:id="rId3"/>
    <p:sldLayoutId id="2147483692" r:id="rId4"/>
    <p:sldLayoutId id="2147483693" r:id="rId5"/>
    <p:sldLayoutId id="214748370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0.jpeg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4357686" y="2000240"/>
            <a:ext cx="4572032" cy="4643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cs typeface="Arial" pitchFamily="34" charset="0"/>
              </a:rPr>
              <a:t>Студентка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cs typeface="Arial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Monotype Corsiva" panose="03010101010201010101" pitchFamily="66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Г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осударственного бюджетного профессионального  образовательного учреждения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Ростовской области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«Сальский индустриальный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 техникум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»</a:t>
            </a:r>
            <a:r>
              <a:rPr lang="ru-RU" sz="2800" b="1" dirty="0">
                <a:latin typeface="Monotype Corsiva" panose="03010101010201010101" pitchFamily="66" charset="0"/>
                <a:cs typeface="Arial" pitchFamily="34" charset="0"/>
              </a:rPr>
              <a:t>.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Monotype Corsiva" panose="03010101010201010101" pitchFamily="66" charset="0"/>
              <a:cs typeface="Arial" pitchFamily="34" charset="0"/>
            </a:endParaRPr>
          </a:p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Monotype Corsiva" panose="03010101010201010101" pitchFamily="66" charset="0"/>
              <a:cs typeface="Arial" pitchFamily="34" charset="0"/>
            </a:endParaRPr>
          </a:p>
          <a:p>
            <a:pPr lvl="0" algn="ctr" defTabSz="914363">
              <a:lnSpc>
                <a:spcPct val="90000"/>
              </a:lnSpc>
            </a:pPr>
            <a:r>
              <a:rPr lang="ru-RU" sz="2800" b="1" dirty="0">
                <a:latin typeface="Monotype Corsiva" panose="03010101010201010101" pitchFamily="66" charset="0"/>
                <a:cs typeface="Arial" pitchFamily="34" charset="0"/>
              </a:rPr>
              <a:t>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cs typeface="Arial" pitchFamily="34" charset="0"/>
              </a:rPr>
              <a:t>частница конкурса </a:t>
            </a:r>
          </a:p>
        </p:txBody>
      </p:sp>
      <p:pic>
        <p:nvPicPr>
          <p:cNvPr id="1028" name="Picture 4" descr="ьиь"/>
          <p:cNvPicPr>
            <a:picLocks noChangeAspect="1" noChangeArrowheads="1"/>
          </p:cNvPicPr>
          <p:nvPr/>
        </p:nvPicPr>
        <p:blipFill>
          <a:blip r:embed="rId3" cstate="print"/>
          <a:srcRect l="3497" t="15672" r="4989" b="22099"/>
          <a:stretch>
            <a:fillRect/>
          </a:stretch>
        </p:blipFill>
        <p:spPr bwMode="auto">
          <a:xfrm>
            <a:off x="5292080" y="332656"/>
            <a:ext cx="2740864" cy="1863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5373216"/>
            <a:ext cx="4643470" cy="11430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cs typeface="Arial" pitchFamily="34" charset="0"/>
              </a:rPr>
              <a:t>Горенкова Надежда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uLnTx/>
                <a:uFillTx/>
                <a:latin typeface="Monotype Corsiva" panose="03010101010201010101" pitchFamily="66" charset="0"/>
                <a:cs typeface="Arial" pitchFamily="34" charset="0"/>
              </a:rPr>
              <a:t> Георгиевна</a:t>
            </a:r>
            <a:endParaRPr lang="ru-RU" sz="4400" b="1" i="1" dirty="0" smtClean="0"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34" y="980728"/>
            <a:ext cx="3973552" cy="415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6929486" cy="555606"/>
          </a:xfrm>
        </p:spPr>
        <p:txBody>
          <a:bodyPr>
            <a:normAutofit fontScale="90000"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sz="3600" b="1" dirty="0" smtClean="0">
                <a:effectLst/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sz="3600" b="1" dirty="0" smtClean="0">
                <a:effectLst/>
                <a:latin typeface="Monotype Corsiva" panose="03010101010201010101" pitchFamily="66" charset="0"/>
                <a:cs typeface="Arial" pitchFamily="34" charset="0"/>
              </a:rPr>
            </a:br>
            <a:r>
              <a:rPr lang="ru-RU" sz="3600" b="1" dirty="0" smtClean="0">
                <a:effectLst/>
                <a:latin typeface="Monotype Corsiva" panose="03010101010201010101" pitchFamily="66" charset="0"/>
                <a:cs typeface="Arial" pitchFamily="34" charset="0"/>
              </a:rPr>
              <a:t>Творческое образование</a:t>
            </a:r>
            <a:r>
              <a:rPr lang="ru-RU" sz="3600" b="1" dirty="0">
                <a:effectLst/>
                <a:latin typeface="Monotype Corsiva" panose="03010101010201010101" pitchFamily="66" charset="0"/>
                <a:cs typeface="Arial" pitchFamily="34" charset="0"/>
              </a:rPr>
              <a:t>:</a:t>
            </a:r>
            <a:br>
              <a:rPr lang="ru-RU" sz="3600" b="1" dirty="0">
                <a:effectLst/>
                <a:latin typeface="Monotype Corsiva" panose="03010101010201010101" pitchFamily="66" charset="0"/>
                <a:cs typeface="Arial" pitchFamily="34" charset="0"/>
              </a:rPr>
            </a:br>
            <a:endParaRPr lang="ru-RU" sz="3600" b="0" i="0" spc="-150" dirty="0">
              <a:effectLst/>
              <a:latin typeface="Monotype Corsiva" panose="03010101010201010101" pitchFamily="66" charset="0"/>
              <a:ea typeface="+mn-ea"/>
              <a:cs typeface="Arial"/>
            </a:endParaRPr>
          </a:p>
        </p:txBody>
      </p:sp>
      <p:pic>
        <p:nvPicPr>
          <p:cNvPr id="10" name="Picture 4" descr="ьиь"/>
          <p:cNvPicPr>
            <a:picLocks noChangeAspect="1" noChangeArrowheads="1"/>
          </p:cNvPicPr>
          <p:nvPr/>
        </p:nvPicPr>
        <p:blipFill>
          <a:blip r:embed="rId3" cstate="print"/>
          <a:srcRect l="3497" t="15672" r="4989" b="22099"/>
          <a:stretch>
            <a:fillRect/>
          </a:stretch>
        </p:blipFill>
        <p:spPr bwMode="auto">
          <a:xfrm>
            <a:off x="7380312" y="188640"/>
            <a:ext cx="1546387" cy="1051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 r="4783"/>
          <a:stretch>
            <a:fillRect/>
          </a:stretch>
        </p:blipFill>
        <p:spPr>
          <a:xfrm>
            <a:off x="6516216" y="4980300"/>
            <a:ext cx="2627784" cy="1902662"/>
          </a:xfrm>
          <a:prstGeom prst="rect">
            <a:avLst/>
          </a:prstGeom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339154" y="1994722"/>
            <a:ext cx="785818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875" indent="-396875" algn="just" defTabSz="914363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2006 – 2014 год, Муниципальное Бюджетное Учреждение Дополнительного Образования «Детская школа искусств г. Сальска №2. </a:t>
            </a:r>
          </a:p>
          <a:p>
            <a:pPr algn="just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Специальность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Фортепиано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 defTabSz="914363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2013 – 2018 год,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«Детская школа искусств г. Сальска №2.</a:t>
            </a:r>
          </a:p>
          <a:p>
            <a:pPr algn="just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	 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Специальность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: Академический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вокал</a:t>
            </a:r>
          </a:p>
          <a:p>
            <a:pPr marL="342900" indent="-342900" algn="just" defTabSz="914363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2015-2018 год Занятия в театральной студии «Триумф».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363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528392" cy="4797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39"/>
            <a:ext cx="4896544" cy="4029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8192910" cy="4608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72" y="1435637"/>
            <a:ext cx="3820310" cy="44416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7" y="188639"/>
            <a:ext cx="4124260" cy="64533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99" y="116632"/>
            <a:ext cx="4325989" cy="6453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57" y="1319119"/>
            <a:ext cx="6077537" cy="4558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Мой коллектив</a:t>
            </a:r>
            <a:br>
              <a:rPr lang="ru-RU" dirty="0" smtClean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700808"/>
            <a:ext cx="8382000" cy="22108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окальная группа «ГАРМОНИЯ»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EnemyInside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408712"/>
            <a:ext cx="262778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2420888"/>
            <a:ext cx="2709311" cy="3831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90" y="3146591"/>
            <a:ext cx="2347284" cy="3129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0" y="2420888"/>
            <a:ext cx="2883498" cy="3844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5574" cy="6684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" y="103585"/>
            <a:ext cx="9118305" cy="68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Театр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38692" y="1663461"/>
            <a:ext cx="8382000" cy="9014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Театр - это </a:t>
            </a:r>
            <a:r>
              <a:rPr lang="ru-RU" dirty="0">
                <a:latin typeface="Monotype Corsiva" panose="03010101010201010101" pitchFamily="66" charset="0"/>
              </a:rPr>
              <a:t>не просто актерская </a:t>
            </a:r>
            <a:r>
              <a:rPr lang="ru-RU" dirty="0" smtClean="0">
                <a:latin typeface="Monotype Corsiva" panose="03010101010201010101" pitchFamily="66" charset="0"/>
              </a:rPr>
              <a:t>игра - </a:t>
            </a:r>
            <a:r>
              <a:rPr lang="ru-RU" dirty="0">
                <a:latin typeface="Monotype Corsiva" panose="03010101010201010101" pitchFamily="66" charset="0"/>
              </a:rPr>
              <a:t>это жизнь </a:t>
            </a:r>
            <a:r>
              <a:rPr lang="ru-RU" dirty="0" smtClean="0">
                <a:latin typeface="Monotype Corsiva" panose="03010101010201010101" pitchFamily="66" charset="0"/>
              </a:rPr>
              <a:t>актеров.</a:t>
            </a: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10" y="2437563"/>
            <a:ext cx="3028404" cy="3414200"/>
          </a:xfrm>
          <a:prstGeom prst="rect">
            <a:avLst/>
          </a:prstGeom>
        </p:spPr>
      </p:pic>
      <p:pic>
        <p:nvPicPr>
          <p:cNvPr id="13" name="Picture 2" descr="C:\Users\EnemyInside\Desktop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309320"/>
            <a:ext cx="262778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5433"/>
            <a:ext cx="2551124" cy="22659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75" y="2554552"/>
            <a:ext cx="2574173" cy="1930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81128"/>
            <a:ext cx="1548167" cy="2114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1" y="2276872"/>
            <a:ext cx="2592322" cy="28903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6" y="4619063"/>
            <a:ext cx="2211438" cy="2161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4401" cy="687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" y="-35159"/>
            <a:ext cx="9219755" cy="69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Monotype Corsiva" panose="03010101010201010101" pitchFamily="66" charset="0"/>
              </a:rPr>
              <a:t>Специальность: </a:t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Компьютерные системы и комплексы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11560" y="1440246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EnemyInside\Desktop\Безымянный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3276600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4366"/>
            <a:ext cx="6552728" cy="476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318625"/>
            <a:ext cx="6696743" cy="5134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55" y="1318625"/>
            <a:ext cx="6699505" cy="57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Общественная жизнь техникума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4" name="Picture 2" descr="C:\Users\EnemyInside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5331"/>
            <a:ext cx="3275856" cy="18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2"/>
            <a:ext cx="7128792" cy="4718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1" y="1256858"/>
            <a:ext cx="8421794" cy="5579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9" y="-78395"/>
            <a:ext cx="9219589" cy="6914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5" y="-2170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755292" cy="3575546"/>
          </a:xfrm>
          <a:prstGeom prst="rect">
            <a:avLst/>
          </a:prstGeom>
        </p:spPr>
      </p:pic>
      <p:pic>
        <p:nvPicPr>
          <p:cNvPr id="9" name="Picture 2" descr="C:\Users\EnemyInside\Desktop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6309320"/>
            <a:ext cx="2627784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Артек </a:t>
            </a:r>
            <a:r>
              <a:rPr lang="ru-RU" dirty="0">
                <a:latin typeface="Monotype Corsiva" panose="03010101010201010101" pitchFamily="66" charset="0"/>
              </a:rPr>
              <a:t>– это место где исполняются мечты.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30" y="2420888"/>
            <a:ext cx="4655570" cy="3491677"/>
          </a:xfrm>
          <a:prstGeom prst="rect">
            <a:avLst/>
          </a:prstGeom>
        </p:spPr>
      </p:pic>
      <p:pic>
        <p:nvPicPr>
          <p:cNvPr id="3074" name="Picture 2" descr="https://pp.userapi.com/c841628/v841628200/563b7/ptFS4Gt1uY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8" y="1669100"/>
            <a:ext cx="8152820" cy="518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4" y="2132856"/>
            <a:ext cx="5676344" cy="4470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2" y="1916832"/>
            <a:ext cx="5514087" cy="424847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188640"/>
            <a:ext cx="80648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</a:br>
            <a:r>
              <a:rPr lang="ru-RU" sz="6700" dirty="0" smtClean="0">
                <a:latin typeface="Monotype Corsiva" panose="03010101010201010101" pitchFamily="66" charset="0"/>
                <a:ea typeface="+mj-ea"/>
                <a:cs typeface="+mj-cs"/>
              </a:rPr>
              <a:t>Школа Студенческого самоуправления «Лидер 21 века»</a:t>
            </a:r>
            <a:endParaRPr lang="ru-RU" sz="6700" dirty="0"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1026" name="Picture 2" descr="https://pp.userapi.com/c831208/v831208369/2a20c/eewR9dhwc7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46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84bc748c0035158e8027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3" y="3933056"/>
            <a:ext cx="9061668" cy="29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6792"/>
            <a:ext cx="83820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</a:rPr>
              <a:t>Музыка </a:t>
            </a:r>
            <a:r>
              <a:rPr lang="ru-RU" sz="2800" dirty="0">
                <a:latin typeface="Monotype Corsiva" panose="03010101010201010101" pitchFamily="66" charset="0"/>
              </a:rPr>
              <a:t>— это некая постоянная в нашей жизни. Слышишь песню и сразу вспоминаешь определенный момент, место или даже человека. Мир меняется, а песня остается, как и твое вспоминание. И это удивительно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2420888"/>
            <a:ext cx="5612435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effectLst/>
                <a:latin typeface="Monotype Corsiva" panose="03010101010201010101" pitchFamily="66" charset="0"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pic>
        <p:nvPicPr>
          <p:cNvPr id="3" name="Picture 2" descr="C:\Users\EnemyInside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5331"/>
            <a:ext cx="3275856" cy="184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16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5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469121-656B-4F26-9082-91D6158FEF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TS010286716</Template>
  <TotalTime>3299383</TotalTime>
  <Words>282</Words>
  <Application>Microsoft Office PowerPoint</Application>
  <PresentationFormat>Экран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TS010286716</vt:lpstr>
      <vt:lpstr>Белый текст и шрифт Courier для слайдов с кодом</vt:lpstr>
      <vt:lpstr>55</vt:lpstr>
      <vt:lpstr>Презентация PowerPoint</vt:lpstr>
      <vt:lpstr> Творческое образование: </vt:lpstr>
      <vt:lpstr>Мой коллектив </vt:lpstr>
      <vt:lpstr>Театр</vt:lpstr>
      <vt:lpstr> Специальность:  Компьютерные системы и комплексы</vt:lpstr>
      <vt:lpstr>Общественная жизнь техникума</vt:lpstr>
      <vt:lpstr> Артек – это место где исполняются мечты.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Алёна</dc:creator>
  <cp:lastModifiedBy>RePack by Diakov</cp:lastModifiedBy>
  <cp:revision>244</cp:revision>
  <dcterms:created xsi:type="dcterms:W3CDTF">2015-09-13T13:48:24Z</dcterms:created>
  <dcterms:modified xsi:type="dcterms:W3CDTF">2018-12-25T15:26:56Z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TC102867169990</vt:lpwstr>
  </property>
</Properties>
</file>