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20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95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78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803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919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50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14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870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263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90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7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67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02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7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53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01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56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69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B2FA9-CF2F-4CBA-9E16-0AB2859A355F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3F5D3-D463-4F01-84B9-772BF2255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262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DC5118-7951-4A75-8D49-1896419A59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Заполнение многоугольника и заливка области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CDA91E-C766-4B29-9827-4ECF71342D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038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D481F-E149-407D-AD95-8AE9491E2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Общая схема алгоритма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F798A-2290-4A83-9627-F46C0B79B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Общая схема алгоритма, динамически формирующего список активных ребер и заполняющего многоугольник снизу-вверх, следующая: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1 Подготовить служебные целочисленные массивы Y-координат вершин и номеров вершин.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273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2595D-7F9E-462D-BCD8-13FE61600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Общая схема алгоритма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EAB3E8-E613-464B-AFDE-471040203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2. Совместно отсортировать Y-координаты по возрастанию и массив номеров вершин для того, чтобы можно было определить исходный номер вершины.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555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9F97D6-F6DA-4018-80C2-548AB512E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Общая схема алгоритма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ED7EF2-B0C6-4B25-A592-604B8D94B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3 Определить пределы заполнения по оси Y - </a:t>
            </a:r>
            <a:r>
              <a:rPr lang="ru-RU" dirty="0" err="1">
                <a:effectLst/>
              </a:rPr>
              <a:t>Y_мin</a:t>
            </a:r>
            <a:r>
              <a:rPr lang="ru-RU" dirty="0">
                <a:effectLst/>
              </a:rPr>
              <a:t> и </a:t>
            </a:r>
            <a:r>
              <a:rPr lang="ru-RU" dirty="0" err="1">
                <a:effectLst/>
              </a:rPr>
              <a:t>Y_max</a:t>
            </a:r>
            <a:r>
              <a:rPr lang="ru-RU" dirty="0">
                <a:effectLst/>
              </a:rPr>
              <a:t>. Стартуя с текущим значением </a:t>
            </a:r>
            <a:r>
              <a:rPr lang="ru-RU" dirty="0" err="1">
                <a:effectLst/>
              </a:rPr>
              <a:t>Ytek</a:t>
            </a:r>
            <a:r>
              <a:rPr lang="ru-RU" dirty="0">
                <a:effectLst/>
              </a:rPr>
              <a:t> = </a:t>
            </a:r>
            <a:r>
              <a:rPr lang="ru-RU" dirty="0" err="1">
                <a:effectLst/>
              </a:rPr>
              <a:t>Y_min</a:t>
            </a:r>
            <a:r>
              <a:rPr lang="ru-RU" dirty="0">
                <a:effectLst/>
              </a:rPr>
              <a:t>, исполнять пункты 4-9 до завершения раскраски.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9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612E4-35EA-498F-B06F-813680095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Общая схема алгоритма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503375-FA04-4262-8DF2-F9370A137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4 Определить число вершин, расположенных на строке </a:t>
            </a:r>
            <a:r>
              <a:rPr lang="ru-RU" dirty="0" err="1">
                <a:effectLst/>
              </a:rPr>
              <a:t>Y_tek</a:t>
            </a:r>
            <a:r>
              <a:rPr lang="ru-RU" dirty="0">
                <a:effectLst/>
              </a:rPr>
              <a:t> - текущей строке сканирования.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432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F72CA1-D60F-4083-84FF-F16DF6EA3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Общая схема алгоритма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693E54-7A7D-4A7C-A016-8072BCB8F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5 Если вершины есть, то для каждой из вершин дополнить список активных ребер, используя информацию о соседних вершинах. Для каждого ребра в список активных ребер заносятся: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а. Максимальное значение Y-координаты ребра,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б. Приращение X-координаты при увеличении Y на 1,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в. Начальное значение X-координаты.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229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7A6804-1324-4C05-AE2E-AE14F4B38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Общая схема алгоритма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883635-747D-4C37-8CAC-224B69364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6 По списку активных ребер определяется </a:t>
            </a:r>
            <a:r>
              <a:rPr lang="ru-RU" dirty="0" err="1">
                <a:effectLst/>
              </a:rPr>
              <a:t>Y_след</a:t>
            </a:r>
            <a:r>
              <a:rPr lang="ru-RU" dirty="0">
                <a:effectLst/>
              </a:rPr>
              <a:t> - Y-координата ближайшей вершины. (Вплоть до </a:t>
            </a:r>
            <a:r>
              <a:rPr lang="ru-RU" dirty="0" err="1">
                <a:effectLst/>
              </a:rPr>
              <a:t>Y_след</a:t>
            </a:r>
            <a:r>
              <a:rPr lang="ru-RU" dirty="0">
                <a:effectLst/>
              </a:rPr>
              <a:t> можно не заботиться о модификации САР а только менять X-координаты пересечений строки сканирования с активными ребрами).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029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91DBA8-F1AC-4F43-AD8F-351F666EB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Общая схема алгоритма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56D83D-B3AD-4E9B-96FD-4056D73ED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7 В цикле от </a:t>
            </a:r>
            <a:r>
              <a:rPr lang="ru-RU" dirty="0" err="1">
                <a:effectLst/>
              </a:rPr>
              <a:t>Y_tek</a:t>
            </a:r>
            <a:r>
              <a:rPr lang="ru-RU" dirty="0">
                <a:effectLst/>
              </a:rPr>
              <a:t> до </a:t>
            </a:r>
            <a:r>
              <a:rPr lang="ru-RU" dirty="0" err="1">
                <a:effectLst/>
              </a:rPr>
              <a:t>Y_след</a:t>
            </a:r>
            <a:r>
              <a:rPr lang="ru-RU" dirty="0">
                <a:effectLst/>
              </a:rPr>
              <a:t>: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а. Выбрать из списка активных ребер и отсортировать X-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координаты пересечений активных ребер со строкой сканирования;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б. Определить интервалы и выполнить закраску;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в. Заново вычислить координаты пересечений для следующей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строки сканирования.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271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9C4C32-AAC9-40DD-843F-470EDA54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Общая схема алгоритма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D1DC64-BD9D-42A2-AAE2-B34CE2F39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8 Проверить, не достигнута ли максимальная Y-координата. Если достигнута, то заливка окончена.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465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2242F7-A373-411A-8736-F79CAF4EA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Общая схема алгоритма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79EF7D-8B57-4A3C-884D-9D27B8BEC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9 Очистить список активных ребер от ребер, закончившихся на строке </a:t>
            </a:r>
            <a:r>
              <a:rPr lang="ru-RU" dirty="0" err="1">
                <a:effectLst/>
              </a:rPr>
              <a:t>Y_след</a:t>
            </a:r>
            <a:r>
              <a:rPr lang="ru-RU" dirty="0">
                <a:effectLst/>
              </a:rPr>
              <a:t> и перейти к пункту 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898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B7CF8-4B3B-4CC4-943D-BB8F7E538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Построчный алгоритм заполнения с затравкой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48EA13-97F7-40A3-B2C7-2260606DA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effectLst/>
              </a:rPr>
              <a:t>Размер стека минимизируется за счет хранения только одного затравочного пиксела для любого непрерывного интервала на строке.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Использует пространственную когерентность: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пикселы в строке меняются только на границах;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при перемещении к следующей строке размер заливаемой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строки скорее всего или неизменен или меняется на 1 пиксел.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36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A2CB5-D9C8-46B9-827D-997C23CE0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Заполнение многоугольника и заливка области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3DD59C-F662-4942-ADDD-01FBB6FF1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 большинстве приложений используется одно из существенных достоинств растровых устройств - возможность заполнения областей экрана.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22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E4D9B9-5517-4B77-BAAD-2DE527D7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Алгоритм.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4276E1-E39F-4F68-8042-1B467FA86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1 Затравочный пиксел на интервале извлекается из стека, содержащего затравочные символы.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856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C8BFF-7430-489A-BFE7-65149CF7E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Алгоритм.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716FFA-B4F9-48BA-91E5-52F0C9DF7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2 Интервал с затравочным пикселом заполняется влево и право от затравки вдоль сканирующей строки до тех пор, пока не будет найдена граница.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221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F8B51-E9B6-4515-9906-7EEE22E1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Алгоритм.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7898DF-B8C2-4A47-A1B9-1E53B2D10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3 В переменных </a:t>
            </a:r>
            <a:r>
              <a:rPr lang="ru-RU" dirty="0" err="1">
                <a:effectLst/>
              </a:rPr>
              <a:t>Xлев</a:t>
            </a:r>
            <a:r>
              <a:rPr lang="ru-RU" dirty="0">
                <a:effectLst/>
              </a:rPr>
              <a:t> и </a:t>
            </a:r>
            <a:r>
              <a:rPr lang="ru-RU" dirty="0" err="1">
                <a:effectLst/>
              </a:rPr>
              <a:t>Xправ</a:t>
            </a:r>
            <a:r>
              <a:rPr lang="ru-RU" dirty="0">
                <a:effectLst/>
              </a:rPr>
              <a:t> заполняются крайний левый и крайний правый пикселы интервала.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245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30503-577E-4FD7-973C-52461AE9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Алгоритм.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55B90A-28A9-46FD-B05B-073E8758A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effectLst/>
              </a:rPr>
              <a:t>4 В диапазоне </a:t>
            </a:r>
            <a:r>
              <a:rPr lang="ru-RU" dirty="0" err="1">
                <a:effectLst/>
              </a:rPr>
              <a:t>Xлев</a:t>
            </a:r>
            <a:r>
              <a:rPr lang="ru-RU" dirty="0">
                <a:effectLst/>
              </a:rPr>
              <a:t>&lt;=X&lt;=</a:t>
            </a:r>
            <a:r>
              <a:rPr lang="ru-RU" dirty="0" err="1">
                <a:effectLst/>
              </a:rPr>
              <a:t>Xправ</a:t>
            </a:r>
            <a:r>
              <a:rPr lang="ru-RU" dirty="0">
                <a:effectLst/>
              </a:rPr>
              <a:t> проверяются расположенные непосредственно над и под текущей строкой.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Определяется есть ли в них еще незаполненные пикселы. Если есть (т.е. не все пикселы граничные, или уже заполненные), то в указанном диапазоне крайний правый пиксел в каждом интервале отмечается как затравочный и помещается в стек.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382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758BE-E06A-46B5-8697-71FBA4F22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CBE3A9-D4E3-4DF7-92F2-01BB5FD50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При инициализации в стек помещается единственный затравочный пиксел, работа заканчивается при опустошении стека. Этот алгоритм эффективно работает даже для областей с «дырками».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63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B61D7E-DC2B-4252-B090-7D9660F8E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разновидности заполнения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F0D3C6-D8F6-4C4A-8419-B8B7B2A68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Существует две разновидности заполнения: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1.связанная как с интерактивной работой, так и с программным синтезом изображения, служит для заполнения внутренней части многоугольника, заданного координатами его вершин.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754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9EF07-E3B3-4EEB-B742-EE893DC0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разновидности заполнения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0F6645-B681-4062-B35E-32377FAE3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2.связанная в первую очередь с интерактивной работой, служит для заливки области, которая либо очерчена границей с кодом пиксела, отличающимся от кодов любых пикселов внутри области, либо закрашена пикселами с заданным кодом.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89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7994C3-6F25-43BC-9FD5-D729449E6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разновидности заполнения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CB4EE3-8063-488F-A385-4979AAAC5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Соответственно и алгоритмы заполнения (закрашивания) многоугольника можно разделить по способу этого заполнения: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effectLst/>
              </a:rPr>
              <a:t>Определением принадлежности пикселя экрана многоугольнику.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effectLst/>
              </a:rPr>
              <a:t>Штриховкой.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effectLst/>
              </a:rPr>
              <a:t>Ускоренный метод построчного заполнения.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803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519079-3752-477C-B2F7-1ECC97F4B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Заполнение многоугольника, заданного вершинами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2DB5E0-E704-47E0-8070-0DC6AC14A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effectLst/>
              </a:rPr>
              <a:t>Простейший способ заполнения многоугольника, заданного координатами вершин, заключается в определении принадлежит ли текущий пиксел внутренней части многоугольника. Если принадлежит, то пиксел заносится.</a:t>
            </a:r>
          </a:p>
        </p:txBody>
      </p:sp>
    </p:spTree>
    <p:extLst>
      <p:ext uri="{BB962C8B-B14F-4D97-AF65-F5344CB8AC3E}">
        <p14:creationId xmlns:p14="http://schemas.microsoft.com/office/powerpoint/2010/main" val="664652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8CEEF-4B7B-4559-8215-D87CAB1CD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определение принадлежности пиксела многоугольнику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9687CE-874C-4BC4-8CE4-ACB6DC03F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Определить принадлежность пиксела многоугольнику можно, например, подсчетом суммарного угла с вершиной на пикселе при обходе контура многоугольника. Если пиксел внутри, то угол будет равен 360°, если вне - 0°</a:t>
            </a:r>
          </a:p>
          <a:p>
            <a:pPr marL="0" indent="0">
              <a:buNone/>
            </a:pPr>
            <a:endParaRPr lang="ru-RU" dirty="0">
              <a:effectLst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0D17299-0FE7-4C36-AA8D-90A091C3C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1553" y="4452731"/>
            <a:ext cx="6556003" cy="179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37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C402CA-A6C8-4D3D-A76F-536D94DDA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13912C-BEEC-4629-AB72-E16562E7E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Вычисление принадлежности должно производиться для всех пикселов экрана и так как большинство пикселов скорее всего вне многоугольников, то данный способ слишком расточителен.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744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8BAE44-1627-4D9D-BA04-CA0BC8D4A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Алгоритм построчного заполнения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CD9787-4351-4B03-8027-7470476AE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Реально используются алгоритмы построчного заполнения, основанные на том, что соседние пикселы в строке скорее всего одинаковы и меняются только там где строка пересекается с ребром многоугольника.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BC1C123-C4CC-4B92-8D5B-70F6B0858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0675" y="3807533"/>
            <a:ext cx="4991797" cy="271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911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Дамаск</Template>
  <TotalTime>19</TotalTime>
  <Words>754</Words>
  <Application>Microsoft Office PowerPoint</Application>
  <PresentationFormat>Широкоэкранный</PresentationFormat>
  <Paragraphs>63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Bookman Old Style</vt:lpstr>
      <vt:lpstr>Rockwell</vt:lpstr>
      <vt:lpstr>Damask</vt:lpstr>
      <vt:lpstr>Заполнение многоугольника и заливка области</vt:lpstr>
      <vt:lpstr>Заполнение многоугольника и заливка области</vt:lpstr>
      <vt:lpstr>разновидности заполнения</vt:lpstr>
      <vt:lpstr>разновидности заполнения</vt:lpstr>
      <vt:lpstr>разновидности заполнения</vt:lpstr>
      <vt:lpstr>Заполнение многоугольника, заданного вершинами</vt:lpstr>
      <vt:lpstr>определение принадлежности пиксела многоугольнику</vt:lpstr>
      <vt:lpstr>Презентация PowerPoint</vt:lpstr>
      <vt:lpstr>Алгоритм построчного заполнения</vt:lpstr>
      <vt:lpstr>Общая схема алгоритма</vt:lpstr>
      <vt:lpstr>Общая схема алгоритма</vt:lpstr>
      <vt:lpstr>Общая схема алгоритма</vt:lpstr>
      <vt:lpstr>Общая схема алгоритма</vt:lpstr>
      <vt:lpstr>Общая схема алгоритма</vt:lpstr>
      <vt:lpstr>Общая схема алгоритма</vt:lpstr>
      <vt:lpstr>Общая схема алгоритма</vt:lpstr>
      <vt:lpstr>Общая схема алгоритма</vt:lpstr>
      <vt:lpstr>Общая схема алгоритма</vt:lpstr>
      <vt:lpstr>Построчный алгоритм заполнения с затравкой</vt:lpstr>
      <vt:lpstr>Алгоритм.</vt:lpstr>
      <vt:lpstr>Алгоритм.</vt:lpstr>
      <vt:lpstr>Алгоритм.</vt:lpstr>
      <vt:lpstr>Алгоритм.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Заполнение многоугольника и заливка области</dc:title>
  <dc:creator>Дмитрий Очеретный</dc:creator>
  <cp:lastModifiedBy>Дмитрий Очеретный</cp:lastModifiedBy>
  <cp:revision>4</cp:revision>
  <dcterms:created xsi:type="dcterms:W3CDTF">2020-09-19T10:40:14Z</dcterms:created>
  <dcterms:modified xsi:type="dcterms:W3CDTF">2020-09-19T11:00:10Z</dcterms:modified>
</cp:coreProperties>
</file>