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  <p:sldId id="276" r:id="rId19"/>
    <p:sldId id="277" r:id="rId20"/>
    <p:sldId id="278" r:id="rId21"/>
    <p:sldId id="279" r:id="rId22"/>
    <p:sldId id="280" r:id="rId23"/>
    <p:sldId id="281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.fishki.net/upload/post/201312/31/1236033/2fef949b4aa0d132db449bd3caf341f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s.fishki.net/upload/post/201312/31/1236033/d53c6ebe81da499d8280fb76afd3e26d.jpg" TargetMode="External"/><Relationship Id="rId7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s.fishki.net/upload/post/201312/31/1236033/e3ee7b6de7829c8b68c38f3080f36b04.jpg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.fishki.net/upload/post/201312/31/1236033/cea440cc9c590230121d002207f8474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.fishki.net/upload/post/201312/31/1236033/95a4a8febe6fff78a47c0e164690718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.fishki.net/upload/post/201312/31/1236033/598a872da59cd0d8697b57a452098297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.fishki.net/upload/post/201312/31/1236033/cdb54f2f2acd94c8313f8c66a74faad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&#1042;&#1086;&#1083;&#1086;&#1085;&#1090;&#1077;&#1088;&#1089;&#1090;&#1074;&#1086;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hyperlink" Target="http://www.7lepestok.ru/" TargetMode="External"/><Relationship Id="rId4" Type="http://schemas.openxmlformats.org/officeDocument/2006/relationships/hyperlink" Target="http://fb.ru/article/382264/&#1074;&#1086;&#1083;&#1086;&#1085;&#1090;&#1105;&#1088;&#1089;&#1074;&#1086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Егоров Дмитрий Витальевич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 ЧПК им. Никольского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Чебоксары-2020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3048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«Я-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Волонтерство – история возникновения и  становления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Олеся\Desktop\Эмблема ЧПК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7999" cy="2895600"/>
          </a:xfrm>
          <a:prstGeom prst="rect">
            <a:avLst/>
          </a:prstGeom>
          <a:noFill/>
        </p:spPr>
      </p:pic>
      <p:pic>
        <p:nvPicPr>
          <p:cNvPr id="7" name="Picture 4" descr="C:\Users\Дмитрий\Desktop\imag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79418"/>
            <a:ext cx="1295400" cy="1163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0"/>
            <a:ext cx="723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Позже, в двадцатых годах прошлого столетия, после Первой мировой в Европе было образовано еще одно движение добровольной помощи: активная молодежь решила в кратчайшие сроки устранить последствия войны.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помогали местным жителям восстанавливать жильё, разрушенное вследствие столкновений противоборствующих сил.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этого момента история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постепенно стала обрастать новыми случаями бескорыстной помощи: люди собирались большими артелями и заново отстраивали школы, фермы для скота и новые дороги.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800600"/>
            <a:ext cx="2358312" cy="1791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3600" y="0"/>
            <a:ext cx="7010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волонтёрского движения было настолько мощным, что в 1985 году 17 декабря на Всемирном собрании ООН был назначен новый праздник: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добровольца, который стали отмечать пятого декабря на международном уровне. Тогда же была создана организация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IAV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E– волонтёрская ассоциация, которая включает в себя более ста стран мира.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первых примеров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волонтёрства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стала деятельность Всемирной Гражданской Службы (SCI), основанной Питером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Серезоли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1920 году. Именно этот год принято считать официальной датой рождения движения волонтёров, несмотря на более ранние упоминания в истории.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791200"/>
            <a:ext cx="1215312" cy="923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8600"/>
            <a:ext cx="6477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«Волонтёры ООН» - сообщество, которое было создано в 1970 году и отличалось от остальных тем, что в него входили в основном люди среднего и старшего возраста, в то время как остальные движения были больше молодежными.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того, условия участия в нем были довольно требовательны: необходимо иметь высшее или профессиональное образование и стаж работы в своей профессии не менее пяти лет.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6255" y="5105400"/>
            <a:ext cx="2017745" cy="1532860"/>
          </a:xfrm>
          <a:prstGeom prst="rect">
            <a:avLst/>
          </a:prstGeom>
          <a:noFill/>
        </p:spPr>
      </p:pic>
      <p:pic>
        <p:nvPicPr>
          <p:cNvPr id="6" name="Picture 2" descr="ÐÐ°ÑÑÐ¸Ð½ÐºÐ¸ Ð¿Ð¾ Ð·Ð°Ð¿ÑÐ¾ÑÑ Â«ÐÐ¾Ð»Ð¾Ð½ÑÑÑÑ ÐÐÐÂ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334000"/>
            <a:ext cx="4713398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8600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Волонтёрство в образовалось  сравнительно недавно: в конце 80-х годов прошлого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сожалению, до европейского уровня альтруизма российский дух бескорыстности пока не дотягивает, но подает определенные надежды: появляется все больше отзывчивых людей, готовых в любую минуту прийти на помощь.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901" y="3505200"/>
            <a:ext cx="4413381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1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самых действенных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организаций  можно выделить: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13716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Добровольцы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сотрудничают с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онкобольными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оказывая им весомую моральную поддержку: навещают, делают маленькие приятные презенты, общаются на разные темы, стараясь сделать мир этих людей немного ярче.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975" y="1447800"/>
            <a:ext cx="259812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Дмитрий\Desktop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52750"/>
            <a:ext cx="1752600" cy="1752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14800" y="35814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направлена на работу 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детьми-сиротами.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953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343400" y="54102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Занимается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поиском пропавших без вести (создана в 2010 году).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599"/>
            <a:ext cx="2114388" cy="1335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91000" y="609599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пожилыми людьми и инвалидами.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Дмитрий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00200"/>
            <a:ext cx="1531465" cy="15383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0" y="1828801"/>
            <a:ext cx="5036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уделяет большое внимание работе с зависимыми от наркотиков людьми и пропаганде здорового образа жизни.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Дмитрий\Desktop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352800"/>
            <a:ext cx="1747968" cy="16495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62400" y="37338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Московская организация, взаимодействующая с тяжелобольными детьми.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28800" y="228600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оличество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действующих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благотворительных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добровольческих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инициативных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разным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причинам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оказался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сложной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жизненной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уверены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огромной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наверняка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найдутся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сограждане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помогут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рство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удивительное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человеку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подняться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собственными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проблемами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увидеть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беды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заботы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щедро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дарить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окружающим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надежду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душевное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410200"/>
            <a:ext cx="1560545" cy="1185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учшие проявления доброты в 2013 году Лучшее2013, благодарность, добро, животные, жизнь, люди, помощь, поступок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5908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52600" y="0"/>
            <a:ext cx="579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Фотография человека, дающего свою обувь бездомной в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Рио-де-Жанейро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 расплакалась.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Дмитрий\Desktop\image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0509" y="685800"/>
            <a:ext cx="2407297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2057400" y="0"/>
            <a:ext cx="6858000" cy="609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исполнили желание умирающей девочки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533401"/>
            <a:ext cx="7239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21 декабря тысячи людей собрались на улице возле дома 8-летней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Дилэйни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Браун из США, чтобы исполнить для нее рождественские колядки. Девочка страдает лейкозом, и ее состояние быстро ухудшается. 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Врачи сообщили ее родителям, что жить девочке остается несколько недель.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декабря у девочки был день рождения, не за горами и Рождество. Родители обратились к пользователям социальной сети с просьбой помочь им исполнить некоторые рождественские желания дочери.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Одно из желаний состояло в том, чтобы встретиться с певицей и актрисой Тейлор Свифт. Другое - послушать рождественские гимны. Благодаря содействию фонда девочка получила звонок от Свифт в свой день рождения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еще через несколько дней под ее окном собрались тысячи людей, чтобы исполнить для нее рождественские гимны.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часа добровольцы, узнавшие о девочке, исполняли рождественские гимны под ее окном.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Дилэйни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слушала их, лежа в своей кровати.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оценкам организаторов мероприятия, в песнопениях приняли участие около 10 тысяч человек.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учшие проявления доброты в 2013 году Лучшее2013, благодарность, добро, животные, жизнь, люди, помощь, поступок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учшие проявления доброты в 2013 году Лучшее2013, благодарность, добро, животные, жизнь, люди, помощь, поступок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792251"/>
            <a:ext cx="2294563" cy="20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Дмитрий\Desktop\images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24399"/>
            <a:ext cx="2435289" cy="1850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1524000"/>
            <a:ext cx="6934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каждым годом актуальность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больше возрастает и подчас поражает своими масштабами.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заинтересованные люди, неравнодушные к нуждам и проблемам других, есть во всех уголках земного шара, и именно они являются душой общества, бескорыстно делая мир лучше, краше и добрее.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	</a:t>
            </a:r>
          </a:p>
        </p:txBody>
      </p:sp>
      <p:pic>
        <p:nvPicPr>
          <p:cNvPr id="3074" name="Picture 2" descr="D:\андреева\конкуры\волонтер\DTwfNBmXkAA5MAb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431" y="0"/>
            <a:ext cx="7098951" cy="1981200"/>
          </a:xfrm>
          <a:prstGeom prst="rect">
            <a:avLst/>
          </a:prstGeom>
          <a:noFill/>
        </p:spPr>
      </p:pic>
      <p:pic>
        <p:nvPicPr>
          <p:cNvPr id="7" name="Picture 4" descr="C:\Users\Дмитрий\Desktop\imag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05400"/>
            <a:ext cx="2306993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533400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московского концерта группы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KoЯn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зрители неожиданно подняли вверх инвалидную коляску с молодым человеком и поднесли ее поближе к сцене, чтобы тот смог лучше разглядеть своих кумиров.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учшие проявления доброты в 2013 году Лучшее2013, благодарность, добро, животные, жизнь, люди, помощь, поступок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528" y="665312"/>
            <a:ext cx="42484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Дмитрий\Desktop\image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572000"/>
            <a:ext cx="2435289" cy="1850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самой игрой на стадион «Олимпийский» обрушился ливень. При этом резко похолодало и стал дуть ветер.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этой ситуации команды выходили на поле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традиции — вместе с детьми. 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2" descr="Лучшие проявления доброты в 2013 году Лучшее2013, благодарность, добро, животные, жизнь, люди, помощь, поступо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524000"/>
            <a:ext cx="5895975" cy="390525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62200" y="5638800"/>
            <a:ext cx="3810000" cy="8382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Израильские футболисты прикрывали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наших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от дождя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Дмитрий\Desktop\image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1896" y="5486400"/>
            <a:ext cx="1805473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7" descr="Лучшие проявления доброты в 2013 году Лучшее2013, благодарность, добро, животные, жизнь, люди, помощь, поступо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371600"/>
            <a:ext cx="4796905" cy="3200401"/>
          </a:xfrm>
          <a:prstGeom prst="rect">
            <a:avLst/>
          </a:prstGeom>
          <a:noFill/>
        </p:spPr>
      </p:pic>
      <p:pic>
        <p:nvPicPr>
          <p:cNvPr id="5" name="Picture 4" descr="C:\Users\Дмитрий\Desktop\image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724400"/>
            <a:ext cx="2808513" cy="2133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00200" y="3048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Жительница Магадана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Ивановна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Коробейникова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связала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пожертвовала пострадавшим от паводка в Хабаровске триста пар теплых носков.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4" descr="Лучшие проявления доброты в 2013 году Лучшее2013, благодарность, добро, животные, жизнь, люди, помощь, поступо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752600"/>
            <a:ext cx="4810561" cy="321501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304800"/>
            <a:ext cx="6991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Февраль. Было очень холодно и дул ветер. 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вместо того, чтобы укрыться самому, бездомный накрывает свою собаку.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" name="Picture 4" descr="C:\Users\Дмитрий\Desktop\image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5142023"/>
            <a:ext cx="2258785" cy="1715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1"/>
            <a:ext cx="716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«Я-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андреева\конкуры\волонтер\Егоров Дмситрий ЧПК  - легко-атлетический кросс на стадионе Спарт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654745" cy="2438400"/>
          </a:xfrm>
          <a:prstGeom prst="rect">
            <a:avLst/>
          </a:prstGeom>
          <a:noFill/>
        </p:spPr>
      </p:pic>
      <p:pic>
        <p:nvPicPr>
          <p:cNvPr id="6147" name="Picture 3" descr="D:\андреева\конкуры\волонтер\Егоров Дмитрий ЧПК Концерт в Чебоксары -Аре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3650470" cy="2438400"/>
          </a:xfrm>
          <a:prstGeom prst="rect">
            <a:avLst/>
          </a:prstGeom>
          <a:noFill/>
        </p:spPr>
      </p:pic>
      <p:pic>
        <p:nvPicPr>
          <p:cNvPr id="6148" name="Picture 4" descr="D:\андреева\конкуры\волонтер\pV-1g9dHNU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038600"/>
            <a:ext cx="3374219" cy="2438400"/>
          </a:xfrm>
          <a:prstGeom prst="rect">
            <a:avLst/>
          </a:prstGeom>
          <a:noFill/>
        </p:spPr>
      </p:pic>
      <p:pic>
        <p:nvPicPr>
          <p:cNvPr id="6149" name="Picture 5" descr="D:\андреева\конкуры\волонтер\hello_html_m44df79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733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1"/>
            <a:ext cx="716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«Я-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андреева\конкуры\волонтер\Егоров Дмитрий ЧПК Библионоч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9" y="1143000"/>
            <a:ext cx="4002063" cy="2667000"/>
          </a:xfrm>
          <a:prstGeom prst="rect">
            <a:avLst/>
          </a:prstGeom>
          <a:noFill/>
        </p:spPr>
      </p:pic>
      <p:pic>
        <p:nvPicPr>
          <p:cNvPr id="7171" name="Picture 3" descr="D:\андреева\конкуры\волонтер\Егоров Дмитрий ЧПК День народного единст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4191000" cy="2799458"/>
          </a:xfrm>
          <a:prstGeom prst="rect">
            <a:avLst/>
          </a:prstGeom>
          <a:noFill/>
        </p:spPr>
      </p:pic>
      <p:pic>
        <p:nvPicPr>
          <p:cNvPr id="7172" name="Picture 4" descr="D:\андреева\конкуры\волонтер\Егоров Дмитрий ЧПК  МолГоро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371600"/>
            <a:ext cx="3121702" cy="2082760"/>
          </a:xfrm>
          <a:prstGeom prst="rect">
            <a:avLst/>
          </a:prstGeom>
          <a:noFill/>
        </p:spPr>
      </p:pic>
      <p:pic>
        <p:nvPicPr>
          <p:cNvPr id="7173" name="Picture 5" descr="D:\андреева\конкуры\волонтер\hello_html_m44df79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038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2057400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использованных ресурсов: </a:t>
            </a:r>
            <a:r>
              <a:rPr lang="en-US" sz="4000" i="1" dirty="0" smtClean="0">
                <a:solidFill>
                  <a:srgbClr val="16B66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solidFill>
                  <a:srgbClr val="16B6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905000" y="1219201"/>
            <a:ext cx="6934200" cy="2590799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://ru.wikipedia.org/wiki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Волонтерство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http://fb.ru/article/382264/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история возникновения.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http://www.7lepestok.ru/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http://www.netmamy.ru/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Дмитрий\Desktop\images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1" y="3429000"/>
            <a:ext cx="4188668" cy="318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0"/>
            <a:ext cx="7239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 понимают, на каких принципах базируется волонтёрская работа, поэтому наша цель донести, кто такие волонтёры, когда началась история волонтёрского движения и в чём его особенность.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b="1" i="1" dirty="0" smtClean="0"/>
              <a:t>		</a:t>
            </a:r>
          </a:p>
        </p:txBody>
      </p:sp>
      <p:pic>
        <p:nvPicPr>
          <p:cNvPr id="4098" name="Picture 2" descr="D:\андреева\конкуры\волонтер\1517982888_1517982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38350"/>
            <a:ext cx="642620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0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Любые действия во благо обществу или конкретным людям, оказываемые без вознаграждения и от чистого сердца, называют волонтерской помощью.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при чрезвычайных ситуациях могут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совершеннолетние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волонтеры, которые имеют необходимый уровень подготовки. В любом случае волонтер должен заниматься этим действительно добровольно.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андреева\конкуры\волонтер\festa-della-mamma-alla-clinica-santa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332" y="3581400"/>
            <a:ext cx="3739668" cy="1944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62986" y="3657600"/>
            <a:ext cx="4533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ВОЛОНТЕРСТВО – ДОБРОВОЛЬЧЕСКОЕ ДВИЖЕНИЕ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C:\Users\Дмитрий\Desktop\imag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876800"/>
            <a:ext cx="2514600" cy="177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0" y="1"/>
            <a:ext cx="6858000" cy="1066799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волонтерства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2192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Направлений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множество, практически в каждом виде деятельности может оказываться безвозмездная помощь другим.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важно выбирать то, что близко по духу, ведь бесплатно заниматься нелюбимой работой бессмысленно - пользы от этого не будет никому.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1878" y="4069663"/>
            <a:ext cx="2919722" cy="2788337"/>
          </a:xfrm>
          <a:prstGeom prst="rect">
            <a:avLst/>
          </a:prstGeom>
          <a:noFill/>
        </p:spPr>
      </p:pic>
      <p:pic>
        <p:nvPicPr>
          <p:cNvPr id="7" name="Picture 4" descr="C:\Users\Дмитрий\Desktop\imag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310911"/>
            <a:ext cx="3352800" cy="2547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304800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мире уходит корнями в далекие времена Ярослава Мудрого, когда создавались сиротские дома.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них на пожертвования мирян содержались дети. Они обучались грамоте, разным наукам и потом оставались работать при монастырях или шли в услужение к вельможам.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Самим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сотрудникам движения волонтеров нравится упоминать исторических личностей: королей, царей и даже древних жрецов, которые лично выходили к простым людям и раздавали милостыню в значимые для них дни.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31317"/>
            <a:ext cx="2667777" cy="202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400" y="1"/>
            <a:ext cx="708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исследователи старины утверждают, что история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началась позже, в 17 веке в Европе: людей, по доброй воле отправляющихся на войну, называли добровольцами, что на французском звучит как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volontaire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военной службы в те времена еще не было, а добровольно служить в ней хотели далеко не все, поэтому факты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привлекали всеобщее внимание и были достаточно необычными.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Дошедшее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Россию слово несколько исказилось до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вулентер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со временем приобрело тот вид, который имеет сейчас.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241378"/>
            <a:ext cx="1828800" cy="1616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5000" y="0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Считается, что история волонтерского движения началась во времена буйства в Европе «чёрной смерти» - чумы, которая уносила тысячи жизней ежедневно.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горожане добровольно объединялись в группы, чтобы собирать трупы по улицам и сжигать их, очищая свои города от заразы - это и был первый массовый шаг волонтёрской деятельности, который постепенно вовлекал все больше добровольцев, желающих посвятить себя благому делу.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94544"/>
            <a:ext cx="3505977" cy="2663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30480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Такое же проявление широты души показали русские монахини Свято-Никольской обители, которые в 1870 году добровольно пошли на фронт медсёстрами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поступок считается основной точкой отсчёта начала истории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течение короткого времени к ним присоединились многие женщины всего мира, образовав движение Красного Креста для помощи раненым.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Дмитрий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182" y="4648200"/>
            <a:ext cx="2908818" cy="2209800"/>
          </a:xfrm>
          <a:prstGeom prst="rect">
            <a:avLst/>
          </a:prstGeom>
          <a:noFill/>
        </p:spPr>
      </p:pic>
      <p:pic>
        <p:nvPicPr>
          <p:cNvPr id="6" name="Picture 4" descr="C:\Users\Дмитрий\Desktop\ifrcrc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724400"/>
            <a:ext cx="341771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1107</Words>
  <PresentationFormat>Экран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Направления  волонтерства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10 000 человек исполнили желание умирающей девочки</vt:lpstr>
      <vt:lpstr>Слайд 20</vt:lpstr>
      <vt:lpstr>Израильские футболисты прикрывали  наших детей от дождя</vt:lpstr>
      <vt:lpstr>Слайд 22</vt:lpstr>
      <vt:lpstr>Слайд 23</vt:lpstr>
      <vt:lpstr>Слайд 24</vt:lpstr>
      <vt:lpstr>Слайд 25</vt:lpstr>
      <vt:lpstr>Список использованных ресурсов: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Олеся</cp:lastModifiedBy>
  <cp:revision>89</cp:revision>
  <dcterms:created xsi:type="dcterms:W3CDTF">2020-08-26T07:40:39Z</dcterms:created>
  <dcterms:modified xsi:type="dcterms:W3CDTF">2020-08-26T10:08:46Z</dcterms:modified>
</cp:coreProperties>
</file>