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382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8f9d06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8f9d064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8f9d064b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8f9d064b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8f9d064b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8f9d064b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8f9d064b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8f9d064b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f9d064b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8f9d064b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8f9d064b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8f9d064b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f9d064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f9d064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8f9d064b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8f9d064b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8f9d064b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8f9d064b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8f9d064b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8f9d064b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8f9d064b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8f9d064b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8f9d064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8f9d064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8f9d064b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8f9d064b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8f9d064b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8f9d064b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8f9d064b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8f9d064b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8f9d064b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8f9d064b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8f9d064b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8f9d064b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8f9d064b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8f9d064b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8f9d064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8f9d064b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8f9d064b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8f9d064b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8f9d064b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8f9d064b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8f9d064b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8f9d064b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f9d064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8f9d064b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8f9d064b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8f9d064b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 темы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</a:rPr>
              <a:t>Метил-трет-бутил эфир выступает главным ресурсом для получения неэтилированных бензинов. Основные преимущества МТБЭ - это его нетоксичность по сравнению с этиловой жидкостью, что способствует решению проблем с экологией; замедление коррозии металлов; и самое главное это повышение октанового числа топлива.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800" y="2783000"/>
            <a:ext cx="4326048" cy="24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Выбор объекта управления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Объектом управления выбран теплообменник (поз.1) для нагревания реакционной смеси до 55 градусов цельсия ͒͒͒͒ перед подачей на реактор синтеза метилтретбутилового эфира (МТБЭ).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573" y="1843225"/>
            <a:ext cx="5136300" cy="28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64725" y="80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Полученная кривая разгона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457525" y="384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По форме получившейся кривой делаем вывод, что уравнение второго порядка адекватно описывает процесс нагревания жидкости в теплообменнике.  Для получения частотных характеристик выполним преобразования Лапласа.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750" y="871700"/>
            <a:ext cx="546735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одноконтурной САР в программе Vissim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075" y="1415047"/>
            <a:ext cx="6658125" cy="28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265300" y="40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полученной модели с помощью критериев качества</a:t>
            </a:r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1)  Статические критерии качества</a:t>
            </a:r>
            <a:endParaRPr sz="1400">
              <a:solidFill>
                <a:schemeClr val="dk1"/>
              </a:solidFill>
            </a:endParaRPr>
          </a:p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статическая погрешность ð=5 ;</a:t>
            </a:r>
            <a:endParaRPr sz="1400">
              <a:solidFill>
                <a:schemeClr val="dk1"/>
              </a:solidFill>
            </a:endParaRPr>
          </a:p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динамическая погрешность ymax=61 ;</a:t>
            </a:r>
            <a:endParaRPr sz="1400">
              <a:solidFill>
                <a:schemeClr val="dk1"/>
              </a:solidFill>
            </a:endParaRPr>
          </a:p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перерегулирование Ġ=9,8%;</a:t>
            </a:r>
            <a:endParaRPr sz="1400">
              <a:solidFill>
                <a:schemeClr val="dk1"/>
              </a:solidFill>
            </a:endParaRPr>
          </a:p>
          <a:p>
            <a:pPr marL="228600" marR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б) Динамические критерии качества</a:t>
            </a:r>
            <a:endParaRPr sz="1400">
              <a:solidFill>
                <a:schemeClr val="dk1"/>
              </a:solidFill>
            </a:endParaRPr>
          </a:p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время регулирования Tр=105 сек;</a:t>
            </a:r>
            <a:endParaRPr sz="1400">
              <a:solidFill>
                <a:schemeClr val="dk1"/>
              </a:solidFill>
            </a:endParaRPr>
          </a:p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время нарастания  Тн=50 сек;</a:t>
            </a:r>
            <a:endParaRPr sz="1400">
              <a:solidFill>
                <a:schemeClr val="dk1"/>
              </a:solidFill>
            </a:endParaRPr>
          </a:p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скорость переходного процесса - 53 градуса;</a:t>
            </a:r>
            <a:endParaRPr sz="1400">
              <a:solidFill>
                <a:schemeClr val="dk1"/>
              </a:solidFill>
            </a:endParaRPr>
          </a:p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заданная степень затухания 88%;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 по выбору объекта управления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В соответствии с заданной целью повышения качества готовой продукции к выбранному объекту регулирования – реактору, был подобран ПИ-регулятор с настройками, рассчитанными с помощью критерия устойчивости Найквиста-Михайлова. Так как степень затухания переходного процесса замкнутой системы регулирования равна 88 %, то процесс можно считать эффективным. Датчик температуры, используемый в данной замкнутой САР является современным, с минимальной погрешностью и высокой точностью. Это позволяет уменьшить расход греющего пара, избежать перегрев реакционной смеси – шихты и соответственно повысить качество готовой продукции.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2586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Оборудование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106225" y="572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В качестве ПЛК был выбран Базис-100</a:t>
            </a:r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50" y="11069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727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133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Расходомер Элемер FLONET FF10XX.1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75" y="9014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175" y="1047250"/>
            <a:ext cx="13951699" cy="78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Давление ОВЕН ПД100-ДИ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00" y="1194550"/>
            <a:ext cx="3234825" cy="32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551" y="1093650"/>
            <a:ext cx="12820502" cy="72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12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Температура ОВЕН термопара типа ДТПК(ХА)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0" y="1486700"/>
            <a:ext cx="2054250" cy="20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394" y="741525"/>
            <a:ext cx="12232757" cy="688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Уровнемер ОВЕН ПДУ-И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1593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0" y="1425050"/>
            <a:ext cx="2956200" cy="31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641" y="1017725"/>
            <a:ext cx="13349184" cy="750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00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Возможное улучшение системы за счет замены существующих катализаторов на новейший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В настоящее время существует катализатор Amberlyst 36, который обладает рядом преимуществ по сравнению с устаревшими, а именно: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Рабочая температура уменьшается примерно на 5 градусов цельсия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Повышение конверсии на 3-5%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Увеличение производительности на 10-20%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Увеличение срока службы оборудования на 20-40%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240875" y="106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Блок питания Метран 608М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75" y="1279250"/>
            <a:ext cx="11547826" cy="64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850" y="626650"/>
            <a:ext cx="11914598" cy="63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44850" y="113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Клапан РУСТ ЭПП 300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250" y="1040623"/>
            <a:ext cx="4856926" cy="377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53" y="1525600"/>
            <a:ext cx="2330750" cy="22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371350" y="27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Пускатели ПМ 12</a:t>
            </a:r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25" y="648725"/>
            <a:ext cx="3823500" cy="18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200" y="494900"/>
            <a:ext cx="5107426" cy="45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результаты работы: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результатам работы был проведен анализ патентов и научной литературы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Создан графический материал для постройки и перепроектировки установки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Подобрано оборудование для автоматизированной системы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Произведен расчет и выбор объекта управления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51475" y="1835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5000">
                <a:solidFill>
                  <a:srgbClr val="000000"/>
                </a:solidFill>
              </a:rPr>
              <a:t>Спасибо за внимание</a:t>
            </a:r>
            <a:endParaRPr sz="5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53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Положительные качества использования смеси МТБЭ и бензина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Увеличивается антидетонационная стойкость топлива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Снижается температура запуска двигателя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Снижается негативное воздействие газов на окружающую среду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Уменьшается износ двигателя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Уменьшается нагар и лаковые отложения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Уменьшается расход топлива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Анализ патентов и источников литературы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Проанализировав некоторые источники, были вынесены важные аспекты в данной теме: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Множество патентов указывают на актуальность темы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Большинство из них имеют проблемы с автоматизацией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настоящее время особенно необходимы экологически чистые продукты распада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Для синтеза продукта максимальной “чистоты” необходимо поддерживать некоторые параметры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МТБЭ является основной присадкой для повышения октанового числа бензина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работы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Целью работы является получение такой системы автоматизированного управления производством МТБЭ, которая позволяла бы поддерживать требуемые значения параметров на уровне обусловленным технологическим процессом для получения качественного готового продукта.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 работы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Провести анализ научно-технической литературы и патентов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Произвести выбор и расчет объектов управления напрямую влияющие на качество готовой продукции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Подбор оборудования для корректного функционирования автоматизированного производства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Проектирование автоматизированной системы управления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Создание графического материала для постройки установки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Функциональная схема процесса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3"/>
            <a:ext cx="8520600" cy="479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85775" y="40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Щит КИПиА (наружняя часть)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25" y="649575"/>
            <a:ext cx="8401675" cy="472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2454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Щит КИПиА (внутренняя часть)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76" y="572700"/>
            <a:ext cx="9716650" cy="546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Экран (16:9)</PresentationFormat>
  <Paragraphs>67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Simple Light</vt:lpstr>
      <vt:lpstr>Актуальность темы</vt:lpstr>
      <vt:lpstr>Возможное улучшение системы за счет замены существующих катализаторов на новейший</vt:lpstr>
      <vt:lpstr>Положительные качества использования смеси МТБЭ и бензина</vt:lpstr>
      <vt:lpstr>Анализ патентов и источников литературы</vt:lpstr>
      <vt:lpstr>Цель работы</vt:lpstr>
      <vt:lpstr>Задачи работы</vt:lpstr>
      <vt:lpstr>Функциональная схема процесса</vt:lpstr>
      <vt:lpstr>Щит КИПиА (наружняя часть)</vt:lpstr>
      <vt:lpstr>Щит КИПиА (внутренняя часть)</vt:lpstr>
      <vt:lpstr>Выбор объекта управления</vt:lpstr>
      <vt:lpstr>Полученная кривая разгона</vt:lpstr>
      <vt:lpstr>Модель одноконтурной САР в программе Vissim</vt:lpstr>
      <vt:lpstr>Анализ полученной модели с помощью критериев качества</vt:lpstr>
      <vt:lpstr>Вывод по выбору объекта управления</vt:lpstr>
      <vt:lpstr>Оборудование</vt:lpstr>
      <vt:lpstr>Расходомер Элемер FLONET FF10XX.1</vt:lpstr>
      <vt:lpstr>Давление ОВЕН ПД100-ДИ </vt:lpstr>
      <vt:lpstr>Температура ОВЕН термопара типа ДТПК(ХА) </vt:lpstr>
      <vt:lpstr>Уровнемер ОВЕН ПДУ-И </vt:lpstr>
      <vt:lpstr>Блок питания Метран 608М</vt:lpstr>
      <vt:lpstr>Клапан РУСТ ЭПП 300 </vt:lpstr>
      <vt:lpstr>Пускатели ПМ 12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темы</dc:title>
  <dc:creator>Вадим</dc:creator>
  <cp:lastModifiedBy>Пользователь Windows</cp:lastModifiedBy>
  <cp:revision>1</cp:revision>
  <dcterms:modified xsi:type="dcterms:W3CDTF">2020-06-30T18:06:25Z</dcterms:modified>
</cp:coreProperties>
</file>