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63" r:id="rId5"/>
    <p:sldId id="264" r:id="rId6"/>
    <p:sldId id="273" r:id="rId7"/>
    <p:sldId id="265" r:id="rId8"/>
    <p:sldId id="270" r:id="rId9"/>
    <p:sldId id="267" r:id="rId10"/>
    <p:sldId id="266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004836"/>
    <a:srgbClr val="FF0066"/>
    <a:srgbClr val="FF4B94"/>
    <a:srgbClr val="FFFFCC"/>
    <a:srgbClr val="FF3300"/>
    <a:srgbClr val="FFCC66"/>
    <a:srgbClr val="FFCC99"/>
    <a:srgbClr val="CC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66B8C-8FB9-4C3C-9A5C-C406A15BF88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46DC372-1090-4733-BD64-5B2CBECC591A}">
      <dgm:prSet phldrT="[Текст]" custT="1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Эффективная социальная интеграция, способствующая успешной инклюзии при обучении в общеобразовательной  школе</a:t>
          </a:r>
          <a:endParaRPr lang="ru-RU" sz="1800" b="1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gm:t>
    </dgm:pt>
    <dgm:pt modelId="{B7ED7621-0CE4-4987-B13E-695BA1BA1A6A}" type="parTrans" cxnId="{11F4BA3B-5919-4149-9F66-9A86C002291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4325F4D-F6EC-40AD-952C-029890F833C7}" type="sibTrans" cxnId="{11F4BA3B-5919-4149-9F66-9A86C002291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22918D7-8107-4EA8-8F1C-3DCF503CCA06}">
      <dgm:prSet phldrT="[Текст]" custT="1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социализация (в деятельности, общении,  самосознании, понимании самого себя)</a:t>
          </a:r>
          <a:endParaRPr lang="ru-RU" sz="1800" b="1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gm:t>
    </dgm:pt>
    <dgm:pt modelId="{30FFDB04-C2A0-43EB-BC5A-29D58C894833}" type="parTrans" cxnId="{E177ACA2-EE17-4DBB-8ED9-F9AC622EDC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70BA548-4BF4-4771-8820-59064C6F45BC}" type="sibTrans" cxnId="{E177ACA2-EE17-4DBB-8ED9-F9AC622EDC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A141611-C308-4EC1-BE7A-5F69314BCAB7}">
      <dgm:prSet phldrT="[Текст]" custT="1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Обучение детей в благоприятных условиях для их скорейших социализации и индивидуализации</a:t>
          </a:r>
          <a:endParaRPr lang="ru-RU" sz="1800" b="1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gm:t>
    </dgm:pt>
    <dgm:pt modelId="{595992B6-64E4-481E-B52A-C0E9262B027F}" type="parTrans" cxnId="{7548ACF6-6598-4127-82D8-13DB27DF9F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87E416B-B96D-4C73-85A8-DC81A81699A1}" type="sibTrans" cxnId="{7548ACF6-6598-4127-82D8-13DB27DF9F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1F86DE5-B15F-4AE3-BFB8-9F01ADE81132}" type="pres">
      <dgm:prSet presAssocID="{A4A66B8C-8FB9-4C3C-9A5C-C406A15BF884}" presName="Name0" presStyleCnt="0">
        <dgm:presLayoutVars>
          <dgm:dir/>
          <dgm:resizeHandles val="exact"/>
        </dgm:presLayoutVars>
      </dgm:prSet>
      <dgm:spPr/>
    </dgm:pt>
    <dgm:pt modelId="{F79D7E73-044A-410A-9B24-91008C10BF32}" type="pres">
      <dgm:prSet presAssocID="{A4A66B8C-8FB9-4C3C-9A5C-C406A15BF884}" presName="bkgdShp" presStyleLbl="alignAccFollowNode1" presStyleIdx="0" presStyleCnt="1"/>
      <dgm:spPr/>
    </dgm:pt>
    <dgm:pt modelId="{0D16BC95-CCB8-4D7E-B805-3D457F9B2932}" type="pres">
      <dgm:prSet presAssocID="{A4A66B8C-8FB9-4C3C-9A5C-C406A15BF884}" presName="linComp" presStyleCnt="0"/>
      <dgm:spPr/>
    </dgm:pt>
    <dgm:pt modelId="{E430422B-A0EC-450C-A4D3-E0A4443359F1}" type="pres">
      <dgm:prSet presAssocID="{846DC372-1090-4733-BD64-5B2CBECC591A}" presName="compNode" presStyleCnt="0"/>
      <dgm:spPr/>
    </dgm:pt>
    <dgm:pt modelId="{5C2BB910-2096-4EA2-B82B-26EE61693AF5}" type="pres">
      <dgm:prSet presAssocID="{846DC372-1090-4733-BD64-5B2CBECC591A}" presName="node" presStyleLbl="node1" presStyleIdx="0" presStyleCnt="3" custScaleY="8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932BA-BB8C-40AD-8131-B5D7EFFF308A}" type="pres">
      <dgm:prSet presAssocID="{846DC372-1090-4733-BD64-5B2CBECC591A}" presName="invisiNode" presStyleLbl="node1" presStyleIdx="0" presStyleCnt="3"/>
      <dgm:spPr/>
    </dgm:pt>
    <dgm:pt modelId="{0DBBC47E-3F56-4990-A534-189A5101B972}" type="pres">
      <dgm:prSet presAssocID="{846DC372-1090-4733-BD64-5B2CBECC591A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D328E28C-4DCD-47EF-B033-E7BE10CFE0E4}" type="pres">
      <dgm:prSet presAssocID="{B4325F4D-F6EC-40AD-952C-029890F833C7}" presName="sibTrans" presStyleLbl="sibTrans2D1" presStyleIdx="0" presStyleCnt="0"/>
      <dgm:spPr/>
    </dgm:pt>
    <dgm:pt modelId="{173D9A79-6251-447B-BCF1-8787C9C4E3AB}" type="pres">
      <dgm:prSet presAssocID="{322918D7-8107-4EA8-8F1C-3DCF503CCA06}" presName="compNode" presStyleCnt="0"/>
      <dgm:spPr/>
    </dgm:pt>
    <dgm:pt modelId="{AE961497-942F-4CAF-A17D-0C8850D87EC4}" type="pres">
      <dgm:prSet presAssocID="{322918D7-8107-4EA8-8F1C-3DCF503CCA06}" presName="node" presStyleLbl="node1" presStyleIdx="1" presStyleCnt="3" custScaleY="8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AE869-288A-4AAB-990C-F084BA3EB2CC}" type="pres">
      <dgm:prSet presAssocID="{322918D7-8107-4EA8-8F1C-3DCF503CCA06}" presName="invisiNode" presStyleLbl="node1" presStyleIdx="1" presStyleCnt="3"/>
      <dgm:spPr/>
    </dgm:pt>
    <dgm:pt modelId="{042D0B9E-0145-4465-BC4D-BD08E88BDF20}" type="pres">
      <dgm:prSet presAssocID="{322918D7-8107-4EA8-8F1C-3DCF503CCA0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B200FE1F-5AB9-4796-BBFA-A56122ADB611}" type="pres">
      <dgm:prSet presAssocID="{B70BA548-4BF4-4771-8820-59064C6F45BC}" presName="sibTrans" presStyleLbl="sibTrans2D1" presStyleIdx="0" presStyleCnt="0"/>
      <dgm:spPr/>
    </dgm:pt>
    <dgm:pt modelId="{A63AD158-D14D-4842-9716-C38FF12B7C48}" type="pres">
      <dgm:prSet presAssocID="{0A141611-C308-4EC1-BE7A-5F69314BCAB7}" presName="compNode" presStyleCnt="0"/>
      <dgm:spPr/>
    </dgm:pt>
    <dgm:pt modelId="{8AA70137-DF10-4E64-9149-34323D7AB675}" type="pres">
      <dgm:prSet presAssocID="{0A141611-C308-4EC1-BE7A-5F69314BCAB7}" presName="node" presStyleLbl="node1" presStyleIdx="2" presStyleCnt="3" custScaleY="8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E7416-BE89-48DD-9C45-7C9B982A2D58}" type="pres">
      <dgm:prSet presAssocID="{0A141611-C308-4EC1-BE7A-5F69314BCAB7}" presName="invisiNode" presStyleLbl="node1" presStyleIdx="2" presStyleCnt="3"/>
      <dgm:spPr/>
    </dgm:pt>
    <dgm:pt modelId="{D80F8EDA-6C94-46E9-8073-2F1E45ED4EE9}" type="pres">
      <dgm:prSet presAssocID="{0A141611-C308-4EC1-BE7A-5F69314BCAB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FA1A0031-DEAB-416B-8FF6-A7C11B8E3623}" type="presOf" srcId="{846DC372-1090-4733-BD64-5B2CBECC591A}" destId="{5C2BB910-2096-4EA2-B82B-26EE61693AF5}" srcOrd="0" destOrd="0" presId="urn:microsoft.com/office/officeart/2005/8/layout/pList2"/>
    <dgm:cxn modelId="{8A59B251-1DEA-4AB4-B817-6DE67F923E20}" type="presOf" srcId="{0A141611-C308-4EC1-BE7A-5F69314BCAB7}" destId="{8AA70137-DF10-4E64-9149-34323D7AB675}" srcOrd="0" destOrd="0" presId="urn:microsoft.com/office/officeart/2005/8/layout/pList2"/>
    <dgm:cxn modelId="{11F4BA3B-5919-4149-9F66-9A86C002291E}" srcId="{A4A66B8C-8FB9-4C3C-9A5C-C406A15BF884}" destId="{846DC372-1090-4733-BD64-5B2CBECC591A}" srcOrd="0" destOrd="0" parTransId="{B7ED7621-0CE4-4987-B13E-695BA1BA1A6A}" sibTransId="{B4325F4D-F6EC-40AD-952C-029890F833C7}"/>
    <dgm:cxn modelId="{7548ACF6-6598-4127-82D8-13DB27DF9FE3}" srcId="{A4A66B8C-8FB9-4C3C-9A5C-C406A15BF884}" destId="{0A141611-C308-4EC1-BE7A-5F69314BCAB7}" srcOrd="2" destOrd="0" parTransId="{595992B6-64E4-481E-B52A-C0E9262B027F}" sibTransId="{687E416B-B96D-4C73-85A8-DC81A81699A1}"/>
    <dgm:cxn modelId="{BCA8C487-71A1-4821-A808-5C2A495BF914}" type="presOf" srcId="{B70BA548-4BF4-4771-8820-59064C6F45BC}" destId="{B200FE1F-5AB9-4796-BBFA-A56122ADB611}" srcOrd="0" destOrd="0" presId="urn:microsoft.com/office/officeart/2005/8/layout/pList2"/>
    <dgm:cxn modelId="{5A2CA408-0BE5-4BB1-94A8-3AFFF2C1A883}" type="presOf" srcId="{A4A66B8C-8FB9-4C3C-9A5C-C406A15BF884}" destId="{A1F86DE5-B15F-4AE3-BFB8-9F01ADE81132}" srcOrd="0" destOrd="0" presId="urn:microsoft.com/office/officeart/2005/8/layout/pList2"/>
    <dgm:cxn modelId="{29AE0F59-5953-453D-9CB8-C80F70AC38F0}" type="presOf" srcId="{B4325F4D-F6EC-40AD-952C-029890F833C7}" destId="{D328E28C-4DCD-47EF-B033-E7BE10CFE0E4}" srcOrd="0" destOrd="0" presId="urn:microsoft.com/office/officeart/2005/8/layout/pList2"/>
    <dgm:cxn modelId="{E177ACA2-EE17-4DBB-8ED9-F9AC622EDCB0}" srcId="{A4A66B8C-8FB9-4C3C-9A5C-C406A15BF884}" destId="{322918D7-8107-4EA8-8F1C-3DCF503CCA06}" srcOrd="1" destOrd="0" parTransId="{30FFDB04-C2A0-43EB-BC5A-29D58C894833}" sibTransId="{B70BA548-4BF4-4771-8820-59064C6F45BC}"/>
    <dgm:cxn modelId="{40E7BE8B-8CA5-47C7-87E5-233FC55A5ABE}" type="presOf" srcId="{322918D7-8107-4EA8-8F1C-3DCF503CCA06}" destId="{AE961497-942F-4CAF-A17D-0C8850D87EC4}" srcOrd="0" destOrd="0" presId="urn:microsoft.com/office/officeart/2005/8/layout/pList2"/>
    <dgm:cxn modelId="{DAF7CD2B-675F-4AFD-939B-5260DF1664CD}" type="presParOf" srcId="{A1F86DE5-B15F-4AE3-BFB8-9F01ADE81132}" destId="{F79D7E73-044A-410A-9B24-91008C10BF32}" srcOrd="0" destOrd="0" presId="urn:microsoft.com/office/officeart/2005/8/layout/pList2"/>
    <dgm:cxn modelId="{E407C7D7-2225-45E6-BBA6-BCD57A689DD3}" type="presParOf" srcId="{A1F86DE5-B15F-4AE3-BFB8-9F01ADE81132}" destId="{0D16BC95-CCB8-4D7E-B805-3D457F9B2932}" srcOrd="1" destOrd="0" presId="urn:microsoft.com/office/officeart/2005/8/layout/pList2"/>
    <dgm:cxn modelId="{A9939B05-9327-4ECB-93EF-824C8B6482C0}" type="presParOf" srcId="{0D16BC95-CCB8-4D7E-B805-3D457F9B2932}" destId="{E430422B-A0EC-450C-A4D3-E0A4443359F1}" srcOrd="0" destOrd="0" presId="urn:microsoft.com/office/officeart/2005/8/layout/pList2"/>
    <dgm:cxn modelId="{8318914E-361C-4DA4-AFAD-21A33E0E0AF3}" type="presParOf" srcId="{E430422B-A0EC-450C-A4D3-E0A4443359F1}" destId="{5C2BB910-2096-4EA2-B82B-26EE61693AF5}" srcOrd="0" destOrd="0" presId="urn:microsoft.com/office/officeart/2005/8/layout/pList2"/>
    <dgm:cxn modelId="{47236747-D384-4670-96FF-DF9CB2C537A2}" type="presParOf" srcId="{E430422B-A0EC-450C-A4D3-E0A4443359F1}" destId="{46B932BA-BB8C-40AD-8131-B5D7EFFF308A}" srcOrd="1" destOrd="0" presId="urn:microsoft.com/office/officeart/2005/8/layout/pList2"/>
    <dgm:cxn modelId="{A7299E76-6E59-4F08-A2F5-9D96F59EEEFD}" type="presParOf" srcId="{E430422B-A0EC-450C-A4D3-E0A4443359F1}" destId="{0DBBC47E-3F56-4990-A534-189A5101B972}" srcOrd="2" destOrd="0" presId="urn:microsoft.com/office/officeart/2005/8/layout/pList2"/>
    <dgm:cxn modelId="{3C9A4243-EE61-41B4-9A2F-3D8BAA7B17CC}" type="presParOf" srcId="{0D16BC95-CCB8-4D7E-B805-3D457F9B2932}" destId="{D328E28C-4DCD-47EF-B033-E7BE10CFE0E4}" srcOrd="1" destOrd="0" presId="urn:microsoft.com/office/officeart/2005/8/layout/pList2"/>
    <dgm:cxn modelId="{E0633044-A01C-46B9-8AD0-E3043A11DDFF}" type="presParOf" srcId="{0D16BC95-CCB8-4D7E-B805-3D457F9B2932}" destId="{173D9A79-6251-447B-BCF1-8787C9C4E3AB}" srcOrd="2" destOrd="0" presId="urn:microsoft.com/office/officeart/2005/8/layout/pList2"/>
    <dgm:cxn modelId="{44439D35-B997-4CCA-8077-37E744402A76}" type="presParOf" srcId="{173D9A79-6251-447B-BCF1-8787C9C4E3AB}" destId="{AE961497-942F-4CAF-A17D-0C8850D87EC4}" srcOrd="0" destOrd="0" presId="urn:microsoft.com/office/officeart/2005/8/layout/pList2"/>
    <dgm:cxn modelId="{B100E531-550E-4C3B-8513-64E859CA1924}" type="presParOf" srcId="{173D9A79-6251-447B-BCF1-8787C9C4E3AB}" destId="{C57AE869-288A-4AAB-990C-F084BA3EB2CC}" srcOrd="1" destOrd="0" presId="urn:microsoft.com/office/officeart/2005/8/layout/pList2"/>
    <dgm:cxn modelId="{1A34AF30-B06D-43C6-8317-76EB2228F925}" type="presParOf" srcId="{173D9A79-6251-447B-BCF1-8787C9C4E3AB}" destId="{042D0B9E-0145-4465-BC4D-BD08E88BDF20}" srcOrd="2" destOrd="0" presId="urn:microsoft.com/office/officeart/2005/8/layout/pList2"/>
    <dgm:cxn modelId="{DD8CC829-C2F3-4C88-9356-0DBE54AB1E92}" type="presParOf" srcId="{0D16BC95-CCB8-4D7E-B805-3D457F9B2932}" destId="{B200FE1F-5AB9-4796-BBFA-A56122ADB611}" srcOrd="3" destOrd="0" presId="urn:microsoft.com/office/officeart/2005/8/layout/pList2"/>
    <dgm:cxn modelId="{C6CCA608-0B4C-4EF2-8692-DE363845996E}" type="presParOf" srcId="{0D16BC95-CCB8-4D7E-B805-3D457F9B2932}" destId="{A63AD158-D14D-4842-9716-C38FF12B7C48}" srcOrd="4" destOrd="0" presId="urn:microsoft.com/office/officeart/2005/8/layout/pList2"/>
    <dgm:cxn modelId="{18FFA7C0-C5E3-4248-A0B5-541FA441DDA4}" type="presParOf" srcId="{A63AD158-D14D-4842-9716-C38FF12B7C48}" destId="{8AA70137-DF10-4E64-9149-34323D7AB675}" srcOrd="0" destOrd="0" presId="urn:microsoft.com/office/officeart/2005/8/layout/pList2"/>
    <dgm:cxn modelId="{B263EE64-33CD-4914-9E4D-A2C0C4F1F866}" type="presParOf" srcId="{A63AD158-D14D-4842-9716-C38FF12B7C48}" destId="{FA5E7416-BE89-48DD-9C45-7C9B982A2D58}" srcOrd="1" destOrd="0" presId="urn:microsoft.com/office/officeart/2005/8/layout/pList2"/>
    <dgm:cxn modelId="{79B6249D-E4A3-4A7E-A501-EF8D82358742}" type="presParOf" srcId="{A63AD158-D14D-4842-9716-C38FF12B7C48}" destId="{D80F8EDA-6C94-46E9-8073-2F1E45ED4EE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9190C-3806-4038-98CA-39F5F908FEA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8FE8CF-5B2E-4E80-B176-916B67021DBA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Развитие познавательной активности детей</a:t>
          </a:r>
          <a:endParaRPr lang="ru-RU" sz="2000" b="1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A6B444-2289-41FD-B28D-DCEFA21E9686}" type="parTrans" cxnId="{1BB5BB15-57AE-450E-BDEE-70300629EB13}">
      <dgm:prSet/>
      <dgm:spPr/>
      <dgm:t>
        <a:bodyPr/>
        <a:lstStyle/>
        <a:p>
          <a:endParaRPr lang="ru-RU"/>
        </a:p>
      </dgm:t>
    </dgm:pt>
    <dgm:pt modelId="{8075B8B9-12E1-41F9-99EC-99CF43647504}" type="sibTrans" cxnId="{1BB5BB15-57AE-450E-BDEE-70300629EB13}">
      <dgm:prSet/>
      <dgm:spPr>
        <a:solidFill>
          <a:srgbClr val="002A7E">
            <a:alpha val="90000"/>
          </a:srgbClr>
        </a:solidFill>
      </dgm:spPr>
      <dgm:t>
        <a:bodyPr/>
        <a:lstStyle/>
        <a:p>
          <a:endParaRPr lang="ru-RU"/>
        </a:p>
      </dgm:t>
    </dgm:pt>
    <dgm:pt modelId="{AAF4A19A-B288-4D80-9E1D-785B08DBFB48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Нормализация учебной деятельности</a:t>
          </a:r>
          <a:endParaRPr lang="ru-RU" sz="2000" b="1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3234D3-E2C1-42E9-907B-6AF0F5D1FA13}" type="parTrans" cxnId="{1F92F3A7-BED4-47A0-B7CC-9BF7CED89FE8}">
      <dgm:prSet/>
      <dgm:spPr/>
      <dgm:t>
        <a:bodyPr/>
        <a:lstStyle/>
        <a:p>
          <a:endParaRPr lang="ru-RU"/>
        </a:p>
      </dgm:t>
    </dgm:pt>
    <dgm:pt modelId="{921B0418-0A0D-4B78-9146-F2AA83C6AA05}" type="sibTrans" cxnId="{1F92F3A7-BED4-47A0-B7CC-9BF7CED89FE8}">
      <dgm:prSet/>
      <dgm:spPr>
        <a:solidFill>
          <a:srgbClr val="002A7E">
            <a:alpha val="90000"/>
          </a:srgbClr>
        </a:solidFill>
      </dgm:spPr>
      <dgm:t>
        <a:bodyPr/>
        <a:lstStyle/>
        <a:p>
          <a:endParaRPr lang="ru-RU"/>
        </a:p>
      </dgm:t>
    </dgm:pt>
    <dgm:pt modelId="{508B4E8D-F6B9-4137-B5DD-4EF27DF1752B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20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Формирование навыков общения, социального поведения</a:t>
          </a:r>
          <a:endParaRPr lang="ru-RU" sz="2000" b="1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4C08CD-8EDE-421A-B973-E44B0CFB7179}" type="parTrans" cxnId="{3C52202D-A1C7-4AFC-B1AE-325FF33EED51}">
      <dgm:prSet/>
      <dgm:spPr/>
      <dgm:t>
        <a:bodyPr/>
        <a:lstStyle/>
        <a:p>
          <a:endParaRPr lang="ru-RU"/>
        </a:p>
      </dgm:t>
    </dgm:pt>
    <dgm:pt modelId="{D721F827-FAD6-4D12-A9F3-818CBE7326E7}" type="sibTrans" cxnId="{3C52202D-A1C7-4AFC-B1AE-325FF33EED51}">
      <dgm:prSet/>
      <dgm:spPr/>
      <dgm:t>
        <a:bodyPr/>
        <a:lstStyle/>
        <a:p>
          <a:endParaRPr lang="ru-RU"/>
        </a:p>
      </dgm:t>
    </dgm:pt>
    <dgm:pt modelId="{284573CD-0FDB-4A5F-9F67-F16F00EBA94F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Развитие словаря, устной монологической речи</a:t>
          </a:r>
        </a:p>
      </dgm:t>
    </dgm:pt>
    <dgm:pt modelId="{1AF48D21-52E6-4476-BC48-198CC62DBB14}" type="parTrans" cxnId="{B02F6E1B-F23B-43AC-81A5-0E14552764B0}">
      <dgm:prSet/>
      <dgm:spPr/>
      <dgm:t>
        <a:bodyPr/>
        <a:lstStyle/>
        <a:p>
          <a:endParaRPr lang="ru-RU"/>
        </a:p>
      </dgm:t>
    </dgm:pt>
    <dgm:pt modelId="{D9A9D40D-E9DF-4D77-BECD-FCCA63F0A5C9}" type="sibTrans" cxnId="{B02F6E1B-F23B-43AC-81A5-0E14552764B0}">
      <dgm:prSet/>
      <dgm:spPr>
        <a:solidFill>
          <a:srgbClr val="002A7E">
            <a:alpha val="90000"/>
          </a:srgbClr>
        </a:solidFill>
      </dgm:spPr>
      <dgm:t>
        <a:bodyPr/>
        <a:lstStyle/>
        <a:p>
          <a:endParaRPr lang="ru-RU"/>
        </a:p>
      </dgm:t>
    </dgm:pt>
    <dgm:pt modelId="{BB97393F-0E4E-4560-B5AF-E9EC7427FBE8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Логопедическая коррекция нарушений речи</a:t>
          </a:r>
        </a:p>
      </dgm:t>
    </dgm:pt>
    <dgm:pt modelId="{4966A4A6-E6F5-43DA-9953-AF91A118F474}" type="parTrans" cxnId="{5E59501E-2C3A-4AC3-A8BF-FE0879E58AC3}">
      <dgm:prSet/>
      <dgm:spPr/>
      <dgm:t>
        <a:bodyPr/>
        <a:lstStyle/>
        <a:p>
          <a:endParaRPr lang="ru-RU"/>
        </a:p>
      </dgm:t>
    </dgm:pt>
    <dgm:pt modelId="{24DB976A-3BF2-42DF-9243-534CC7B1208E}" type="sibTrans" cxnId="{5E59501E-2C3A-4AC3-A8BF-FE0879E58AC3}">
      <dgm:prSet/>
      <dgm:spPr>
        <a:solidFill>
          <a:srgbClr val="002A7E">
            <a:alpha val="90000"/>
          </a:srgbClr>
        </a:solidFill>
      </dgm:spPr>
      <dgm:t>
        <a:bodyPr/>
        <a:lstStyle/>
        <a:p>
          <a:endParaRPr lang="ru-RU"/>
        </a:p>
      </dgm:t>
    </dgm:pt>
    <dgm:pt modelId="{FB9B333D-92F8-48D2-880E-54C40B901DE6}" type="pres">
      <dgm:prSet presAssocID="{8F19190C-3806-4038-98CA-39F5F908FE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E4A41-7B45-4906-938A-A1E5A76DC52F}" type="pres">
      <dgm:prSet presAssocID="{8F19190C-3806-4038-98CA-39F5F908FEAC}" presName="dummyMaxCanvas" presStyleCnt="0">
        <dgm:presLayoutVars/>
      </dgm:prSet>
      <dgm:spPr/>
    </dgm:pt>
    <dgm:pt modelId="{6C85A287-19A7-4739-B485-E811925CE68F}" type="pres">
      <dgm:prSet presAssocID="{8F19190C-3806-4038-98CA-39F5F908FEAC}" presName="FiveNodes_1" presStyleLbl="node1" presStyleIdx="0" presStyleCnt="5" custScaleX="71048" custScaleY="76027" custLinFactNeighborX="-13713" custLinFactNeighborY="-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AA32-D595-4925-9880-C09CB9D6829B}" type="pres">
      <dgm:prSet presAssocID="{8F19190C-3806-4038-98CA-39F5F908FEAC}" presName="FiveNodes_2" presStyleLbl="node1" presStyleIdx="1" presStyleCnt="5" custScaleX="79342" custScaleY="85380" custLinFactNeighborX="-11962" custLinFactNeighborY="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E653F-F8D0-48EC-8BE0-404FEBAAC74F}" type="pres">
      <dgm:prSet presAssocID="{8F19190C-3806-4038-98CA-39F5F908FEAC}" presName="FiveNodes_3" presStyleLbl="node1" presStyleIdx="2" presStyleCnt="5" custScaleX="74966" custScaleY="85379" custLinFactNeighborX="-8447" custLinFactNeighborY="-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5B7D6-92BE-4B76-A678-52D2B80748C5}" type="pres">
      <dgm:prSet presAssocID="{8F19190C-3806-4038-98CA-39F5F908FEAC}" presName="FiveNodes_4" presStyleLbl="node1" presStyleIdx="3" presStyleCnt="5" custScaleX="72700" custScaleY="85380" custLinFactNeighborX="-3321" custLinFactNeighborY="-12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6F921-3377-4ECC-8DD1-6A97D596AFE7}" type="pres">
      <dgm:prSet presAssocID="{8F19190C-3806-4038-98CA-39F5F908FEAC}" presName="FiveNodes_5" presStyleLbl="node1" presStyleIdx="4" presStyleCnt="5" custFlipHor="1" custScaleX="66825" custScaleY="100000" custLinFactNeighborX="1056" custLinFactNeighborY="-1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F5B95-DB1C-4449-9C29-97BEDA2A9B21}" type="pres">
      <dgm:prSet presAssocID="{8F19190C-3806-4038-98CA-39F5F908FEAC}" presName="FiveConn_1-2" presStyleLbl="fgAccFollowNode1" presStyleIdx="0" presStyleCnt="4" custLinFactX="-100382" custLinFactNeighborX="-200000" custLinFactNeighborY="11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91582-F861-46D2-8DCE-AB02760301EE}" type="pres">
      <dgm:prSet presAssocID="{8F19190C-3806-4038-98CA-39F5F908FEAC}" presName="FiveConn_2-3" presStyleLbl="fgAccFollowNode1" presStyleIdx="1" presStyleCnt="4" custLinFactX="-100000" custLinFactNeighborX="-146182" custLinFactNeighborY="9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5E58C-B45A-434E-8483-5407CFEAF9A5}" type="pres">
      <dgm:prSet presAssocID="{8F19190C-3806-4038-98CA-39F5F908FEAC}" presName="FiveConn_3-4" presStyleLbl="fgAccFollowNode1" presStyleIdx="2" presStyleCnt="4" custLinFactX="-100000" custLinFactNeighborX="-135751" custLinFactNeighborY="19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63A97-AC72-415E-A7A1-7292EA28E12B}" type="pres">
      <dgm:prSet presAssocID="{8F19190C-3806-4038-98CA-39F5F908FEAC}" presName="FiveConn_4-5" presStyleLbl="fgAccFollowNode1" presStyleIdx="3" presStyleCnt="4" custLinFactX="-75083" custLinFactNeighborX="-100000" custLinFactNeighborY="-7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7E889-8662-407E-BFC2-E0F8CC5A3F4C}" type="pres">
      <dgm:prSet presAssocID="{8F19190C-3806-4038-98CA-39F5F908FEA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4EAD2-9889-4ED3-9EA2-65959F41921C}" type="pres">
      <dgm:prSet presAssocID="{8F19190C-3806-4038-98CA-39F5F908FEA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476B0-757C-42BE-A8E1-69180BFFC691}" type="pres">
      <dgm:prSet presAssocID="{8F19190C-3806-4038-98CA-39F5F908FEA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47420-9881-4945-A9A2-0D4CC3A799A3}" type="pres">
      <dgm:prSet presAssocID="{8F19190C-3806-4038-98CA-39F5F908FEA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8C56-4AC0-44F3-AA07-3474C8F4F45B}" type="pres">
      <dgm:prSet presAssocID="{8F19190C-3806-4038-98CA-39F5F908FEA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0F326-BD0F-46A0-B8D1-6B207B4ADE9C}" type="presOf" srcId="{508B4E8D-F6B9-4137-B5DD-4EF27DF1752B}" destId="{57218C56-4AC0-44F3-AA07-3474C8F4F45B}" srcOrd="1" destOrd="0" presId="urn:microsoft.com/office/officeart/2005/8/layout/vProcess5"/>
    <dgm:cxn modelId="{953FE444-FF88-47CC-9D1F-0A1C6709756C}" type="presOf" srcId="{508B4E8D-F6B9-4137-B5DD-4EF27DF1752B}" destId="{A7F6F921-3377-4ECC-8DD1-6A97D596AFE7}" srcOrd="0" destOrd="0" presId="urn:microsoft.com/office/officeart/2005/8/layout/vProcess5"/>
    <dgm:cxn modelId="{BEE289FC-ABEF-4213-931C-C43CBF653111}" type="presOf" srcId="{284573CD-0FDB-4A5F-9F67-F16F00EBA94F}" destId="{F6D476B0-757C-42BE-A8E1-69180BFFC691}" srcOrd="1" destOrd="0" presId="urn:microsoft.com/office/officeart/2005/8/layout/vProcess5"/>
    <dgm:cxn modelId="{1F92F3A7-BED4-47A0-B7CC-9BF7CED89FE8}" srcId="{8F19190C-3806-4038-98CA-39F5F908FEAC}" destId="{AAF4A19A-B288-4D80-9E1D-785B08DBFB48}" srcOrd="1" destOrd="0" parTransId="{FE3234D3-E2C1-42E9-907B-6AF0F5D1FA13}" sibTransId="{921B0418-0A0D-4B78-9146-F2AA83C6AA05}"/>
    <dgm:cxn modelId="{D75B5152-E94D-4605-B99F-02EAE3714F49}" type="presOf" srcId="{AAF4A19A-B288-4D80-9E1D-785B08DBFB48}" destId="{FE94EAD2-9889-4ED3-9EA2-65959F41921C}" srcOrd="1" destOrd="0" presId="urn:microsoft.com/office/officeart/2005/8/layout/vProcess5"/>
    <dgm:cxn modelId="{68253CAF-246E-4D6C-933C-2B4693F42D97}" type="presOf" srcId="{284573CD-0FDB-4A5F-9F67-F16F00EBA94F}" destId="{591E653F-F8D0-48EC-8BE0-404FEBAAC74F}" srcOrd="0" destOrd="0" presId="urn:microsoft.com/office/officeart/2005/8/layout/vProcess5"/>
    <dgm:cxn modelId="{E95D7FF5-C64C-4C07-8381-758857BC5019}" type="presOf" srcId="{D9A9D40D-E9DF-4D77-BECD-FCCA63F0A5C9}" destId="{6825E58C-B45A-434E-8483-5407CFEAF9A5}" srcOrd="0" destOrd="0" presId="urn:microsoft.com/office/officeart/2005/8/layout/vProcess5"/>
    <dgm:cxn modelId="{3C52202D-A1C7-4AFC-B1AE-325FF33EED51}" srcId="{8F19190C-3806-4038-98CA-39F5F908FEAC}" destId="{508B4E8D-F6B9-4137-B5DD-4EF27DF1752B}" srcOrd="4" destOrd="0" parTransId="{B94C08CD-8EDE-421A-B973-E44B0CFB7179}" sibTransId="{D721F827-FAD6-4D12-A9F3-818CBE7326E7}"/>
    <dgm:cxn modelId="{8FD39E29-3192-43FD-B8ED-CE296F4E9F37}" type="presOf" srcId="{8075B8B9-12E1-41F9-99EC-99CF43647504}" destId="{732F5B95-DB1C-4449-9C29-97BEDA2A9B21}" srcOrd="0" destOrd="0" presId="urn:microsoft.com/office/officeart/2005/8/layout/vProcess5"/>
    <dgm:cxn modelId="{B02F6E1B-F23B-43AC-81A5-0E14552764B0}" srcId="{8F19190C-3806-4038-98CA-39F5F908FEAC}" destId="{284573CD-0FDB-4A5F-9F67-F16F00EBA94F}" srcOrd="2" destOrd="0" parTransId="{1AF48D21-52E6-4476-BC48-198CC62DBB14}" sibTransId="{D9A9D40D-E9DF-4D77-BECD-FCCA63F0A5C9}"/>
    <dgm:cxn modelId="{E159AD9B-D36C-485B-81B1-98E102AB46A1}" type="presOf" srcId="{921B0418-0A0D-4B78-9146-F2AA83C6AA05}" destId="{1C691582-F861-46D2-8DCE-AB02760301EE}" srcOrd="0" destOrd="0" presId="urn:microsoft.com/office/officeart/2005/8/layout/vProcess5"/>
    <dgm:cxn modelId="{19BA1A37-D247-4130-B0BE-19303CD94EF9}" type="presOf" srcId="{AAF4A19A-B288-4D80-9E1D-785B08DBFB48}" destId="{5ED3AA32-D595-4925-9880-C09CB9D6829B}" srcOrd="0" destOrd="0" presId="urn:microsoft.com/office/officeart/2005/8/layout/vProcess5"/>
    <dgm:cxn modelId="{19D67547-CEE0-4D3A-A865-77916C719E55}" type="presOf" srcId="{BB97393F-0E4E-4560-B5AF-E9EC7427FBE8}" destId="{C1347420-9881-4945-A9A2-0D4CC3A799A3}" srcOrd="1" destOrd="0" presId="urn:microsoft.com/office/officeart/2005/8/layout/vProcess5"/>
    <dgm:cxn modelId="{1BB5BB15-57AE-450E-BDEE-70300629EB13}" srcId="{8F19190C-3806-4038-98CA-39F5F908FEAC}" destId="{DE8FE8CF-5B2E-4E80-B176-916B67021DBA}" srcOrd="0" destOrd="0" parTransId="{10A6B444-2289-41FD-B28D-DCEFA21E9686}" sibTransId="{8075B8B9-12E1-41F9-99EC-99CF43647504}"/>
    <dgm:cxn modelId="{087504C2-C084-481F-913B-D7A04B1B48BC}" type="presOf" srcId="{BB97393F-0E4E-4560-B5AF-E9EC7427FBE8}" destId="{8355B7D6-92BE-4B76-A678-52D2B80748C5}" srcOrd="0" destOrd="0" presId="urn:microsoft.com/office/officeart/2005/8/layout/vProcess5"/>
    <dgm:cxn modelId="{5E59501E-2C3A-4AC3-A8BF-FE0879E58AC3}" srcId="{8F19190C-3806-4038-98CA-39F5F908FEAC}" destId="{BB97393F-0E4E-4560-B5AF-E9EC7427FBE8}" srcOrd="3" destOrd="0" parTransId="{4966A4A6-E6F5-43DA-9953-AF91A118F474}" sibTransId="{24DB976A-3BF2-42DF-9243-534CC7B1208E}"/>
    <dgm:cxn modelId="{0604B31F-FE7B-40BF-A051-565B95508FF1}" type="presOf" srcId="{24DB976A-3BF2-42DF-9243-534CC7B1208E}" destId="{DF763A97-AC72-415E-A7A1-7292EA28E12B}" srcOrd="0" destOrd="0" presId="urn:microsoft.com/office/officeart/2005/8/layout/vProcess5"/>
    <dgm:cxn modelId="{340BAF7D-18F3-4AFC-9CF2-3A65C7A87A48}" type="presOf" srcId="{8F19190C-3806-4038-98CA-39F5F908FEAC}" destId="{FB9B333D-92F8-48D2-880E-54C40B901DE6}" srcOrd="0" destOrd="0" presId="urn:microsoft.com/office/officeart/2005/8/layout/vProcess5"/>
    <dgm:cxn modelId="{15CA353B-342F-48FC-970D-8A1338BD0BE3}" type="presOf" srcId="{DE8FE8CF-5B2E-4E80-B176-916B67021DBA}" destId="{6C85A287-19A7-4739-B485-E811925CE68F}" srcOrd="0" destOrd="0" presId="urn:microsoft.com/office/officeart/2005/8/layout/vProcess5"/>
    <dgm:cxn modelId="{64A9E343-A733-4019-91A8-2567BB386F8D}" type="presOf" srcId="{DE8FE8CF-5B2E-4E80-B176-916B67021DBA}" destId="{5617E889-8662-407E-BFC2-E0F8CC5A3F4C}" srcOrd="1" destOrd="0" presId="urn:microsoft.com/office/officeart/2005/8/layout/vProcess5"/>
    <dgm:cxn modelId="{740189AD-DE3E-4373-AC2B-FE3170DB5731}" type="presParOf" srcId="{FB9B333D-92F8-48D2-880E-54C40B901DE6}" destId="{1ACE4A41-7B45-4906-938A-A1E5A76DC52F}" srcOrd="0" destOrd="0" presId="urn:microsoft.com/office/officeart/2005/8/layout/vProcess5"/>
    <dgm:cxn modelId="{3D720889-5814-4A2D-B287-A5C4DF263AF8}" type="presParOf" srcId="{FB9B333D-92F8-48D2-880E-54C40B901DE6}" destId="{6C85A287-19A7-4739-B485-E811925CE68F}" srcOrd="1" destOrd="0" presId="urn:microsoft.com/office/officeart/2005/8/layout/vProcess5"/>
    <dgm:cxn modelId="{394C6BFC-A17E-484A-8360-F55FB01F0754}" type="presParOf" srcId="{FB9B333D-92F8-48D2-880E-54C40B901DE6}" destId="{5ED3AA32-D595-4925-9880-C09CB9D6829B}" srcOrd="2" destOrd="0" presId="urn:microsoft.com/office/officeart/2005/8/layout/vProcess5"/>
    <dgm:cxn modelId="{424A5F0A-9327-403C-AB0F-0A24BD730DE5}" type="presParOf" srcId="{FB9B333D-92F8-48D2-880E-54C40B901DE6}" destId="{591E653F-F8D0-48EC-8BE0-404FEBAAC74F}" srcOrd="3" destOrd="0" presId="urn:microsoft.com/office/officeart/2005/8/layout/vProcess5"/>
    <dgm:cxn modelId="{E690D14D-EB43-486B-A565-A4B3384A5B2D}" type="presParOf" srcId="{FB9B333D-92F8-48D2-880E-54C40B901DE6}" destId="{8355B7D6-92BE-4B76-A678-52D2B80748C5}" srcOrd="4" destOrd="0" presId="urn:microsoft.com/office/officeart/2005/8/layout/vProcess5"/>
    <dgm:cxn modelId="{5FD6F310-E2C7-4898-9A13-5B66768DEE97}" type="presParOf" srcId="{FB9B333D-92F8-48D2-880E-54C40B901DE6}" destId="{A7F6F921-3377-4ECC-8DD1-6A97D596AFE7}" srcOrd="5" destOrd="0" presId="urn:microsoft.com/office/officeart/2005/8/layout/vProcess5"/>
    <dgm:cxn modelId="{67B249CB-FF4F-4AF2-9DEE-44120A0271E6}" type="presParOf" srcId="{FB9B333D-92F8-48D2-880E-54C40B901DE6}" destId="{732F5B95-DB1C-4449-9C29-97BEDA2A9B21}" srcOrd="6" destOrd="0" presId="urn:microsoft.com/office/officeart/2005/8/layout/vProcess5"/>
    <dgm:cxn modelId="{EE14F75D-BDC0-4489-A108-6CC903932840}" type="presParOf" srcId="{FB9B333D-92F8-48D2-880E-54C40B901DE6}" destId="{1C691582-F861-46D2-8DCE-AB02760301EE}" srcOrd="7" destOrd="0" presId="urn:microsoft.com/office/officeart/2005/8/layout/vProcess5"/>
    <dgm:cxn modelId="{2F3C9FDA-3F54-48CE-98F8-B35988DD0CE1}" type="presParOf" srcId="{FB9B333D-92F8-48D2-880E-54C40B901DE6}" destId="{6825E58C-B45A-434E-8483-5407CFEAF9A5}" srcOrd="8" destOrd="0" presId="urn:microsoft.com/office/officeart/2005/8/layout/vProcess5"/>
    <dgm:cxn modelId="{BF1CB179-71DA-43F5-A10C-04083CB5B0A2}" type="presParOf" srcId="{FB9B333D-92F8-48D2-880E-54C40B901DE6}" destId="{DF763A97-AC72-415E-A7A1-7292EA28E12B}" srcOrd="9" destOrd="0" presId="urn:microsoft.com/office/officeart/2005/8/layout/vProcess5"/>
    <dgm:cxn modelId="{032346E9-8768-40D7-87EF-D31130850143}" type="presParOf" srcId="{FB9B333D-92F8-48D2-880E-54C40B901DE6}" destId="{5617E889-8662-407E-BFC2-E0F8CC5A3F4C}" srcOrd="10" destOrd="0" presId="urn:microsoft.com/office/officeart/2005/8/layout/vProcess5"/>
    <dgm:cxn modelId="{1188DA00-2DD8-467B-A390-C86B46ED1F97}" type="presParOf" srcId="{FB9B333D-92F8-48D2-880E-54C40B901DE6}" destId="{FE94EAD2-9889-4ED3-9EA2-65959F41921C}" srcOrd="11" destOrd="0" presId="urn:microsoft.com/office/officeart/2005/8/layout/vProcess5"/>
    <dgm:cxn modelId="{6F7C482C-2D5F-4046-A903-605BFBD7B3A7}" type="presParOf" srcId="{FB9B333D-92F8-48D2-880E-54C40B901DE6}" destId="{F6D476B0-757C-42BE-A8E1-69180BFFC691}" srcOrd="12" destOrd="0" presId="urn:microsoft.com/office/officeart/2005/8/layout/vProcess5"/>
    <dgm:cxn modelId="{F6686240-D68F-470E-90B3-D5D23CB49D86}" type="presParOf" srcId="{FB9B333D-92F8-48D2-880E-54C40B901DE6}" destId="{C1347420-9881-4945-A9A2-0D4CC3A799A3}" srcOrd="13" destOrd="0" presId="urn:microsoft.com/office/officeart/2005/8/layout/vProcess5"/>
    <dgm:cxn modelId="{5C5406ED-4766-489F-9BB3-4CAF07307D93}" type="presParOf" srcId="{FB9B333D-92F8-48D2-880E-54C40B901DE6}" destId="{57218C56-4AC0-44F3-AA07-3474C8F4F45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06DA5-A56B-41D6-B372-807C5F70BC44}" type="doc">
      <dgm:prSet loTypeId="urn:microsoft.com/office/officeart/2005/8/layout/cycle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8BE3AF-7A4C-4683-8A5B-0C0296EF3727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sz="16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ПСИХОЛОГИЧЕСКОЕ СОПРОВОЖДЕНИЕ, оптимизирующее взаимодействие ребенка с педагогами и соучениками, семьи и школы</a:t>
          </a:r>
          <a:endParaRPr lang="ru-RU" sz="1600" b="1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2FE007-B53C-41CE-903F-C7A6C55F8425}" type="parTrans" cxnId="{CF208C72-D137-4E88-B79D-F6A6089CDD9B}">
      <dgm:prSet/>
      <dgm:spPr/>
      <dgm:t>
        <a:bodyPr/>
        <a:lstStyle/>
        <a:p>
          <a:endParaRPr lang="ru-RU"/>
        </a:p>
      </dgm:t>
    </dgm:pt>
    <dgm:pt modelId="{1455BF86-F097-4D3C-BBD5-2E87ACDEC9E7}" type="sibTrans" cxnId="{CF208C72-D137-4E88-B79D-F6A6089CDD9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491876C-2930-4978-9AF3-08D189ED3F19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ОРГАНИЗАЦИОННЫХ И МОТИВАЦИОННЫХ УСЛОВИЙ</a:t>
          </a:r>
          <a:r>
            <a:rPr lang="ru-RU" sz="16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 для поддержания продуктивной деятельности</a:t>
          </a:r>
          <a:endParaRPr lang="ru-RU" sz="1600" b="1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687EFF-EC80-45BF-A8BF-69AB69B3F2B0}" type="parTrans" cxnId="{2FF82768-DFCD-4F1E-A1DC-E994BB817F35}">
      <dgm:prSet/>
      <dgm:spPr/>
      <dgm:t>
        <a:bodyPr/>
        <a:lstStyle/>
        <a:p>
          <a:endParaRPr lang="ru-RU"/>
        </a:p>
      </dgm:t>
    </dgm:pt>
    <dgm:pt modelId="{883FCAF5-C250-46C4-8E65-ADAD839F3562}" type="sibTrans" cxnId="{2FF82768-DFCD-4F1E-A1DC-E994BB817F35}">
      <dgm:prSet/>
      <dgm:spPr/>
      <dgm:t>
        <a:bodyPr/>
        <a:lstStyle/>
        <a:p>
          <a:endParaRPr lang="ru-RU"/>
        </a:p>
      </dgm:t>
    </dgm:pt>
    <dgm:pt modelId="{3DFE9E6D-CF47-40D4-8E56-5A547D94EE52}">
      <dgm:prSet custT="1"/>
      <dgm:spPr>
        <a:solidFill>
          <a:schemeClr val="accent3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sz="1400" b="1" dirty="0" smtClean="0">
              <a:solidFill>
                <a:srgbClr val="002A7E"/>
              </a:solidFill>
            </a:rPr>
            <a:t>Использование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СПЕЦИАЛЬНЫХ МЕТОДОВ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sz="8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ПРИЕМОВ И СРЕДСТВ</a:t>
          </a:r>
          <a:r>
            <a:rPr lang="ru-RU" sz="14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, способствующих как общему развитию ребенка, так и компенсации индивидуальных недостатков развития</a:t>
          </a:r>
          <a:r>
            <a:rPr lang="ru-RU" sz="14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</a:br>
          <a:endParaRPr lang="ru-RU" sz="14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FE376D-E560-4B52-8010-7F5D7E07C711}" type="parTrans" cxnId="{FCCF2D87-B81A-4EFA-B28A-720AAC277046}">
      <dgm:prSet/>
      <dgm:spPr/>
      <dgm:t>
        <a:bodyPr/>
        <a:lstStyle/>
        <a:p>
          <a:endParaRPr lang="ru-RU"/>
        </a:p>
      </dgm:t>
    </dgm:pt>
    <dgm:pt modelId="{82D784C9-B8F9-4776-9525-BF29C1C9850B}" type="sibTrans" cxnId="{FCCF2D87-B81A-4EFA-B28A-720AAC277046}">
      <dgm:prSet/>
      <dgm:spPr/>
      <dgm:t>
        <a:bodyPr/>
        <a:lstStyle/>
        <a:p>
          <a:endParaRPr lang="ru-RU"/>
        </a:p>
      </dgm:t>
    </dgm:pt>
    <dgm:pt modelId="{6ACBFF49-CD36-4B2E-A7A4-42504714F40E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convex"/>
        </a:sp3d>
      </dgm:spPr>
      <dgm:t>
        <a:bodyPr/>
        <a:lstStyle/>
        <a:p>
          <a:r>
            <a:rPr lang="ru-RU" sz="16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НЕПРЕРЫВНОГО КОНТРОЛЯ </a:t>
          </a:r>
          <a:r>
            <a:rPr lang="ru-RU" sz="16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становления учебно-познавательной деятельности</a:t>
          </a:r>
          <a:endParaRPr lang="ru-RU" sz="1600" b="1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39332A-C1A7-4685-B38E-91A70A67903C}" type="parTrans" cxnId="{1C4F76BF-36C6-41AF-BCB7-6B8080927048}">
      <dgm:prSet/>
      <dgm:spPr/>
      <dgm:t>
        <a:bodyPr/>
        <a:lstStyle/>
        <a:p>
          <a:endParaRPr lang="ru-RU"/>
        </a:p>
      </dgm:t>
    </dgm:pt>
    <dgm:pt modelId="{58D0C38A-104A-4EFD-B08D-53A97ECA54DA}" type="sibTrans" cxnId="{1C4F76BF-36C6-41AF-BCB7-6B8080927048}">
      <dgm:prSet/>
      <dgm:spPr/>
      <dgm:t>
        <a:bodyPr/>
        <a:lstStyle/>
        <a:p>
          <a:endParaRPr lang="ru-RU"/>
        </a:p>
      </dgm:t>
    </dgm:pt>
    <dgm:pt modelId="{7112F8DD-FACF-4DB5-8FB8-C410F05A3342}">
      <dgm:prSet custT="1"/>
      <dgm:spPr>
        <a:solidFill>
          <a:schemeClr val="accent3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ОРАНИЗАЦИЯ УСЛОВИЙ</a:t>
          </a:r>
          <a:r>
            <a:rPr lang="ru-RU" sz="16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, позволяющие выявить достижения и трудности при освоении образовательной программы</a:t>
          </a:r>
          <a:endParaRPr lang="ru-RU" sz="1600" b="1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AE9EA3-5AEC-4970-82E6-4279E660EC4D}" type="parTrans" cxnId="{1435E157-A97B-4B6C-9DCC-DEDB7D410E57}">
      <dgm:prSet/>
      <dgm:spPr/>
      <dgm:t>
        <a:bodyPr/>
        <a:lstStyle/>
        <a:p>
          <a:endParaRPr lang="ru-RU"/>
        </a:p>
      </dgm:t>
    </dgm:pt>
    <dgm:pt modelId="{737D6869-B3A0-413A-9AA5-C47716D78B12}" type="sibTrans" cxnId="{1435E157-A97B-4B6C-9DCC-DEDB7D410E57}">
      <dgm:prSet/>
      <dgm:spPr/>
      <dgm:t>
        <a:bodyPr/>
        <a:lstStyle/>
        <a:p>
          <a:endParaRPr lang="ru-RU"/>
        </a:p>
      </dgm:t>
    </dgm:pt>
    <dgm:pt modelId="{D8690191-03FB-47FD-9A3F-A125D4D4F85E}">
      <dgm:prSet custT="1"/>
      <dgm:spPr>
        <a:solidFill>
          <a:schemeClr val="accent3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artDeco"/>
        </a:sp3d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НАЛАЖИВАНИЕ ЭМОЦИОНАЛЬНОГО КОНТАКТА</a:t>
          </a:r>
          <a:r>
            <a:rPr lang="ru-RU" sz="1600" b="1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, формирование у него установки на позитивное отношение к окружающим </a:t>
          </a:r>
          <a:endParaRPr lang="ru-RU" sz="1600" b="1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B38E63-76ED-428E-87EC-0830470032E6}" type="parTrans" cxnId="{AB444F73-3258-4BB9-96EE-0B44E3EE9885}">
      <dgm:prSet/>
      <dgm:spPr/>
      <dgm:t>
        <a:bodyPr/>
        <a:lstStyle/>
        <a:p>
          <a:endParaRPr lang="ru-RU"/>
        </a:p>
      </dgm:t>
    </dgm:pt>
    <dgm:pt modelId="{DAADB0F0-07E3-47A6-B213-0E0234970B43}" type="sibTrans" cxnId="{AB444F73-3258-4BB9-96EE-0B44E3EE9885}">
      <dgm:prSet/>
      <dgm:spPr/>
      <dgm:t>
        <a:bodyPr/>
        <a:lstStyle/>
        <a:p>
          <a:endParaRPr lang="ru-RU"/>
        </a:p>
      </dgm:t>
    </dgm:pt>
    <dgm:pt modelId="{B89A4028-7F14-41C0-9829-0E23D084E237}" type="pres">
      <dgm:prSet presAssocID="{3AE06DA5-A56B-41D6-B372-807C5F70BC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6D607-1557-4C05-BE66-5610A3ADC5DE}" type="pres">
      <dgm:prSet presAssocID="{3AE06DA5-A56B-41D6-B372-807C5F70BC44}" presName="cycle" presStyleCnt="0"/>
      <dgm:spPr/>
    </dgm:pt>
    <dgm:pt modelId="{AF5BDD6C-E17F-4E35-A833-2E5B30D5DA68}" type="pres">
      <dgm:prSet presAssocID="{9D8BE3AF-7A4C-4683-8A5B-0C0296EF3727}" presName="nodeFirstNode" presStyleLbl="node1" presStyleIdx="0" presStyleCnt="6" custScaleX="123325" custScaleY="115712" custRadScaleRad="93186" custRadScaleInc="33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9AF96-5306-4B9E-B26A-5B7D6DDC0176}" type="pres">
      <dgm:prSet presAssocID="{1455BF86-F097-4D3C-BBD5-2E87ACDEC9E7}" presName="sibTransFirstNode" presStyleLbl="bgShp" presStyleIdx="0" presStyleCnt="1" custAng="0" custScaleX="129567" custLinFactNeighborX="2910" custLinFactNeighborY="-73999"/>
      <dgm:spPr/>
      <dgm:t>
        <a:bodyPr/>
        <a:lstStyle/>
        <a:p>
          <a:endParaRPr lang="ru-RU"/>
        </a:p>
      </dgm:t>
    </dgm:pt>
    <dgm:pt modelId="{E68082AB-ED77-4432-8226-EC379660375F}" type="pres">
      <dgm:prSet presAssocID="{3DFE9E6D-CF47-40D4-8E56-5A547D94EE52}" presName="nodeFollowingNodes" presStyleLbl="node1" presStyleIdx="1" presStyleCnt="6" custScaleX="150428" custScaleY="106364" custRadScaleRad="86380" custRadScaleInc="-12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AE175-4F4F-48D2-B96F-AB0B554D1C0F}" type="pres">
      <dgm:prSet presAssocID="{6ACBFF49-CD36-4B2E-A7A4-42504714F40E}" presName="nodeFollowingNodes" presStyleLbl="node1" presStyleIdx="2" presStyleCnt="6" custScaleY="124808" custRadScaleRad="126524" custRadScaleInc="24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988F-1379-4FFB-8AC2-0A7A0C4ADFF2}" type="pres">
      <dgm:prSet presAssocID="{0491876C-2930-4978-9AF3-08D189ED3F19}" presName="nodeFollowingNodes" presStyleLbl="node1" presStyleIdx="3" presStyleCnt="6" custScaleX="110106" custScaleY="153231" custRadScaleRad="132588" custRadScaleInc="-137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15DDC-0580-4955-AA7B-7CFAAE66546C}" type="pres">
      <dgm:prSet presAssocID="{7112F8DD-FACF-4DB5-8FB8-C410F05A3342}" presName="nodeFollowingNodes" presStyleLbl="node1" presStyleIdx="4" presStyleCnt="6" custScaleX="125136" custScaleY="112763" custRadScaleRad="120445" custRadScaleInc="-325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6D541-AC93-4924-B84C-C8FAC2B050FF}" type="pres">
      <dgm:prSet presAssocID="{D8690191-03FB-47FD-9A3F-A125D4D4F85E}" presName="nodeFollowingNodes" presStyleLbl="node1" presStyleIdx="5" presStyleCnt="6" custScaleX="107659" custScaleY="142555" custRadScaleRad="119923" custRadScaleInc="-31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4F76BF-36C6-41AF-BCB7-6B8080927048}" srcId="{3AE06DA5-A56B-41D6-B372-807C5F70BC44}" destId="{6ACBFF49-CD36-4B2E-A7A4-42504714F40E}" srcOrd="2" destOrd="0" parTransId="{7E39332A-C1A7-4685-B38E-91A70A67903C}" sibTransId="{58D0C38A-104A-4EFD-B08D-53A97ECA54DA}"/>
    <dgm:cxn modelId="{5543330E-C775-426E-AB6E-0B3900452099}" type="presOf" srcId="{D8690191-03FB-47FD-9A3F-A125D4D4F85E}" destId="{C7C6D541-AC93-4924-B84C-C8FAC2B050FF}" srcOrd="0" destOrd="0" presId="urn:microsoft.com/office/officeart/2005/8/layout/cycle3"/>
    <dgm:cxn modelId="{FCCF2D87-B81A-4EFA-B28A-720AAC277046}" srcId="{3AE06DA5-A56B-41D6-B372-807C5F70BC44}" destId="{3DFE9E6D-CF47-40D4-8E56-5A547D94EE52}" srcOrd="1" destOrd="0" parTransId="{7FFE376D-E560-4B52-8010-7F5D7E07C711}" sibTransId="{82D784C9-B8F9-4776-9525-BF29C1C9850B}"/>
    <dgm:cxn modelId="{618C2330-3178-44C7-8549-943FF74CE461}" type="presOf" srcId="{9D8BE3AF-7A4C-4683-8A5B-0C0296EF3727}" destId="{AF5BDD6C-E17F-4E35-A833-2E5B30D5DA68}" srcOrd="0" destOrd="0" presId="urn:microsoft.com/office/officeart/2005/8/layout/cycle3"/>
    <dgm:cxn modelId="{943769F8-D567-45D3-A581-73C436671538}" type="presOf" srcId="{3DFE9E6D-CF47-40D4-8E56-5A547D94EE52}" destId="{E68082AB-ED77-4432-8226-EC379660375F}" srcOrd="0" destOrd="0" presId="urn:microsoft.com/office/officeart/2005/8/layout/cycle3"/>
    <dgm:cxn modelId="{AB444F73-3258-4BB9-96EE-0B44E3EE9885}" srcId="{3AE06DA5-A56B-41D6-B372-807C5F70BC44}" destId="{D8690191-03FB-47FD-9A3F-A125D4D4F85E}" srcOrd="5" destOrd="0" parTransId="{C4B38E63-76ED-428E-87EC-0830470032E6}" sibTransId="{DAADB0F0-07E3-47A6-B213-0E0234970B43}"/>
    <dgm:cxn modelId="{CF208C72-D137-4E88-B79D-F6A6089CDD9B}" srcId="{3AE06DA5-A56B-41D6-B372-807C5F70BC44}" destId="{9D8BE3AF-7A4C-4683-8A5B-0C0296EF3727}" srcOrd="0" destOrd="0" parTransId="{392FE007-B53C-41CE-903F-C7A6C55F8425}" sibTransId="{1455BF86-F097-4D3C-BBD5-2E87ACDEC9E7}"/>
    <dgm:cxn modelId="{EBD253CC-4916-45EA-9D57-3C3B20248C6F}" type="presOf" srcId="{7112F8DD-FACF-4DB5-8FB8-C410F05A3342}" destId="{F6D15DDC-0580-4955-AA7B-7CFAAE66546C}" srcOrd="0" destOrd="0" presId="urn:microsoft.com/office/officeart/2005/8/layout/cycle3"/>
    <dgm:cxn modelId="{70CF8BA2-8862-429A-9450-EB73D431A886}" type="presOf" srcId="{3AE06DA5-A56B-41D6-B372-807C5F70BC44}" destId="{B89A4028-7F14-41C0-9829-0E23D084E237}" srcOrd="0" destOrd="0" presId="urn:microsoft.com/office/officeart/2005/8/layout/cycle3"/>
    <dgm:cxn modelId="{D5C1B21F-A9B7-4210-A16F-DBE88036C485}" type="presOf" srcId="{0491876C-2930-4978-9AF3-08D189ED3F19}" destId="{BC49988F-1379-4FFB-8AC2-0A7A0C4ADFF2}" srcOrd="0" destOrd="0" presId="urn:microsoft.com/office/officeart/2005/8/layout/cycle3"/>
    <dgm:cxn modelId="{1435E157-A97B-4B6C-9DCC-DEDB7D410E57}" srcId="{3AE06DA5-A56B-41D6-B372-807C5F70BC44}" destId="{7112F8DD-FACF-4DB5-8FB8-C410F05A3342}" srcOrd="4" destOrd="0" parTransId="{BAAE9EA3-5AEC-4970-82E6-4279E660EC4D}" sibTransId="{737D6869-B3A0-413A-9AA5-C47716D78B12}"/>
    <dgm:cxn modelId="{2FF82768-DFCD-4F1E-A1DC-E994BB817F35}" srcId="{3AE06DA5-A56B-41D6-B372-807C5F70BC44}" destId="{0491876C-2930-4978-9AF3-08D189ED3F19}" srcOrd="3" destOrd="0" parTransId="{8F687EFF-EC80-45BF-A8BF-69AB69B3F2B0}" sibTransId="{883FCAF5-C250-46C4-8E65-ADAD839F3562}"/>
    <dgm:cxn modelId="{D42977B2-167A-40E7-A6DE-D141BAA7AC3C}" type="presOf" srcId="{1455BF86-F097-4D3C-BBD5-2E87ACDEC9E7}" destId="{0CA9AF96-5306-4B9E-B26A-5B7D6DDC0176}" srcOrd="0" destOrd="0" presId="urn:microsoft.com/office/officeart/2005/8/layout/cycle3"/>
    <dgm:cxn modelId="{25F0C31A-3D0F-49B1-A237-6DA309C1E5CC}" type="presOf" srcId="{6ACBFF49-CD36-4B2E-A7A4-42504714F40E}" destId="{59FAE175-4F4F-48D2-B96F-AB0B554D1C0F}" srcOrd="0" destOrd="0" presId="urn:microsoft.com/office/officeart/2005/8/layout/cycle3"/>
    <dgm:cxn modelId="{3E869B2A-BDD5-4A83-8B00-24D062D53FFA}" type="presParOf" srcId="{B89A4028-7F14-41C0-9829-0E23D084E237}" destId="{9676D607-1557-4C05-BE66-5610A3ADC5DE}" srcOrd="0" destOrd="0" presId="urn:microsoft.com/office/officeart/2005/8/layout/cycle3"/>
    <dgm:cxn modelId="{CD4B2857-003D-4CDF-80B0-440998D51E2B}" type="presParOf" srcId="{9676D607-1557-4C05-BE66-5610A3ADC5DE}" destId="{AF5BDD6C-E17F-4E35-A833-2E5B30D5DA68}" srcOrd="0" destOrd="0" presId="urn:microsoft.com/office/officeart/2005/8/layout/cycle3"/>
    <dgm:cxn modelId="{ADA5F75C-6C9E-4E34-98D0-EE32FA623789}" type="presParOf" srcId="{9676D607-1557-4C05-BE66-5610A3ADC5DE}" destId="{0CA9AF96-5306-4B9E-B26A-5B7D6DDC0176}" srcOrd="1" destOrd="0" presId="urn:microsoft.com/office/officeart/2005/8/layout/cycle3"/>
    <dgm:cxn modelId="{93C6CD62-234F-484E-B109-C2BE1AB0A5F4}" type="presParOf" srcId="{9676D607-1557-4C05-BE66-5610A3ADC5DE}" destId="{E68082AB-ED77-4432-8226-EC379660375F}" srcOrd="2" destOrd="0" presId="urn:microsoft.com/office/officeart/2005/8/layout/cycle3"/>
    <dgm:cxn modelId="{2EF05266-8581-4EFB-BE75-AB7923191809}" type="presParOf" srcId="{9676D607-1557-4C05-BE66-5610A3ADC5DE}" destId="{59FAE175-4F4F-48D2-B96F-AB0B554D1C0F}" srcOrd="3" destOrd="0" presId="urn:microsoft.com/office/officeart/2005/8/layout/cycle3"/>
    <dgm:cxn modelId="{C5D37506-12B6-45D2-A491-0EA2C07F5FD3}" type="presParOf" srcId="{9676D607-1557-4C05-BE66-5610A3ADC5DE}" destId="{BC49988F-1379-4FFB-8AC2-0A7A0C4ADFF2}" srcOrd="4" destOrd="0" presId="urn:microsoft.com/office/officeart/2005/8/layout/cycle3"/>
    <dgm:cxn modelId="{8A49BB1E-970C-41D1-86EA-28DA9D384A31}" type="presParOf" srcId="{9676D607-1557-4C05-BE66-5610A3ADC5DE}" destId="{F6D15DDC-0580-4955-AA7B-7CFAAE66546C}" srcOrd="5" destOrd="0" presId="urn:microsoft.com/office/officeart/2005/8/layout/cycle3"/>
    <dgm:cxn modelId="{1D99BD99-17E7-4FF5-B108-FA52740A8127}" type="presParOf" srcId="{9676D607-1557-4C05-BE66-5610A3ADC5DE}" destId="{C7C6D541-AC93-4924-B84C-C8FAC2B050F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0B9108-3187-46A8-970B-4E62E6C4F4D9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0AAFDC-7697-4BD4-9C6B-563E132EF6C6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Интегрированное обучение</a:t>
          </a:r>
          <a:endParaRPr lang="ru-RU" sz="2000" b="1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gm:t>
    </dgm:pt>
    <dgm:pt modelId="{6A091A34-AEFF-4D0D-AF9E-D8AD1FAAE63C}" type="parTrans" cxnId="{222162B1-5EB2-4572-A9EB-9848C901E042}">
      <dgm:prSet/>
      <dgm:spPr/>
      <dgm:t>
        <a:bodyPr/>
        <a:lstStyle/>
        <a:p>
          <a:endParaRPr lang="ru-RU"/>
        </a:p>
      </dgm:t>
    </dgm:pt>
    <dgm:pt modelId="{AA381995-086E-46F3-B807-98F3F051B0A5}" type="sibTrans" cxnId="{222162B1-5EB2-4572-A9EB-9848C901E042}">
      <dgm:prSet/>
      <dgm:spPr/>
      <dgm:t>
        <a:bodyPr/>
        <a:lstStyle/>
        <a:p>
          <a:endParaRPr lang="ru-RU"/>
        </a:p>
      </dgm:t>
    </dgm:pt>
    <dgm:pt modelId="{A40D9B4A-D045-438D-926A-4CB2759671E7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Особые методы обучения (акцент наглядные и практические)</a:t>
          </a:r>
          <a:endParaRPr lang="ru-RU" sz="2000" b="1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gm:t>
    </dgm:pt>
    <dgm:pt modelId="{7BB32FBB-C350-4C1A-8129-E8CDD2C81E93}" type="parTrans" cxnId="{6AE7591C-D5FB-4CC3-8E67-7D4753A4C037}">
      <dgm:prSet/>
      <dgm:spPr/>
      <dgm:t>
        <a:bodyPr/>
        <a:lstStyle/>
        <a:p>
          <a:endParaRPr lang="ru-RU"/>
        </a:p>
      </dgm:t>
    </dgm:pt>
    <dgm:pt modelId="{45A374F8-99EA-49E7-832E-A978B4104409}" type="sibTrans" cxnId="{6AE7591C-D5FB-4CC3-8E67-7D4753A4C037}">
      <dgm:prSet/>
      <dgm:spPr/>
      <dgm:t>
        <a:bodyPr/>
        <a:lstStyle/>
        <a:p>
          <a:endParaRPr lang="ru-RU"/>
        </a:p>
      </dgm:t>
    </dgm:pt>
    <dgm:pt modelId="{D9E56FEE-82B0-4463-99F0-55771152A1B4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Погружение ребенка в активную речевую среду </a:t>
          </a:r>
          <a:endParaRPr lang="ru-RU" sz="2000" b="1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gm:t>
    </dgm:pt>
    <dgm:pt modelId="{9182CA6C-1855-4250-A921-4B0D9ACD4562}" type="parTrans" cxnId="{728C1706-90E7-47FA-A23D-8E298D404C38}">
      <dgm:prSet/>
      <dgm:spPr/>
      <dgm:t>
        <a:bodyPr/>
        <a:lstStyle/>
        <a:p>
          <a:endParaRPr lang="ru-RU"/>
        </a:p>
      </dgm:t>
    </dgm:pt>
    <dgm:pt modelId="{08B90878-D901-40B9-99F9-19FC5BB4388A}" type="sibTrans" cxnId="{728C1706-90E7-47FA-A23D-8E298D404C38}">
      <dgm:prSet/>
      <dgm:spPr/>
      <dgm:t>
        <a:bodyPr/>
        <a:lstStyle/>
        <a:p>
          <a:endParaRPr lang="ru-RU"/>
        </a:p>
      </dgm:t>
    </dgm:pt>
    <dgm:pt modelId="{DC1C6960-62A5-4052-A32F-9300377720D2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Коррекционная направленность обучения</a:t>
          </a:r>
          <a:endParaRPr lang="ru-RU" sz="2000" b="1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gm:t>
    </dgm:pt>
    <dgm:pt modelId="{634B2FBA-D1FB-49D1-960E-220D80F55CB0}" type="parTrans" cxnId="{53C473BB-D2F1-4690-87AA-6915B618F57C}">
      <dgm:prSet/>
      <dgm:spPr/>
      <dgm:t>
        <a:bodyPr/>
        <a:lstStyle/>
        <a:p>
          <a:endParaRPr lang="ru-RU"/>
        </a:p>
      </dgm:t>
    </dgm:pt>
    <dgm:pt modelId="{6E054A26-C9A2-4FD5-A167-E3999AC81AFF}" type="sibTrans" cxnId="{53C473BB-D2F1-4690-87AA-6915B618F57C}">
      <dgm:prSet/>
      <dgm:spPr/>
      <dgm:t>
        <a:bodyPr/>
        <a:lstStyle/>
        <a:p>
          <a:endParaRPr lang="ru-RU"/>
        </a:p>
      </dgm:t>
    </dgm:pt>
    <dgm:pt modelId="{A0BD43E8-8DB1-42DC-BC79-6FF67165A355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Обязательные коррекционно-развивающие занятия</a:t>
          </a:r>
          <a:endParaRPr lang="ru-RU" sz="2000" b="1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gm:t>
    </dgm:pt>
    <dgm:pt modelId="{EFA3E860-FDBB-4683-B2E1-8190DBA3193E}" type="parTrans" cxnId="{EB67656D-7E57-4BF4-8237-5857925B5B9F}">
      <dgm:prSet/>
      <dgm:spPr/>
      <dgm:t>
        <a:bodyPr/>
        <a:lstStyle/>
        <a:p>
          <a:endParaRPr lang="ru-RU"/>
        </a:p>
      </dgm:t>
    </dgm:pt>
    <dgm:pt modelId="{7DECA1BC-95CB-4784-8A13-1C33BFA8DC32}" type="sibTrans" cxnId="{EB67656D-7E57-4BF4-8237-5857925B5B9F}">
      <dgm:prSet/>
      <dgm:spPr/>
      <dgm:t>
        <a:bodyPr/>
        <a:lstStyle/>
        <a:p>
          <a:endParaRPr lang="ru-RU"/>
        </a:p>
      </dgm:t>
    </dgm:pt>
    <dgm:pt modelId="{56230CEE-A077-4469-BB52-2B1B3A653B6C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Служба сопровождения (психолог, логопед, соц. педагог)</a:t>
          </a:r>
          <a:endParaRPr lang="ru-RU" sz="2000" b="1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gm:t>
    </dgm:pt>
    <dgm:pt modelId="{C898298E-7354-4A3C-9A3F-71F40C707750}" type="parTrans" cxnId="{58F5FF89-9365-492E-A669-5E984C6DA243}">
      <dgm:prSet/>
      <dgm:spPr/>
      <dgm:t>
        <a:bodyPr/>
        <a:lstStyle/>
        <a:p>
          <a:endParaRPr lang="ru-RU"/>
        </a:p>
      </dgm:t>
    </dgm:pt>
    <dgm:pt modelId="{A920616B-F440-4A96-8939-8783831A03C2}" type="sibTrans" cxnId="{58F5FF89-9365-492E-A669-5E984C6DA243}">
      <dgm:prSet/>
      <dgm:spPr/>
      <dgm:t>
        <a:bodyPr/>
        <a:lstStyle/>
        <a:p>
          <a:endParaRPr lang="ru-RU"/>
        </a:p>
      </dgm:t>
    </dgm:pt>
    <dgm:pt modelId="{64331790-4687-4B4E-BDDC-98B80F68DA36}" type="pres">
      <dgm:prSet presAssocID="{C90B9108-3187-46A8-970B-4E62E6C4F4D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3F9E8425-6692-4BAD-834A-21926D9C9342}" type="pres">
      <dgm:prSet presAssocID="{C90B9108-3187-46A8-970B-4E62E6C4F4D9}" presName="dummyMaxCanvas" presStyleCnt="0"/>
      <dgm:spPr/>
    </dgm:pt>
    <dgm:pt modelId="{F6E7EA5F-C8F3-4B62-8CA5-B27C79B454A3}" type="pres">
      <dgm:prSet presAssocID="{C90B9108-3187-46A8-970B-4E62E6C4F4D9}" presName="parentComposite" presStyleCnt="0"/>
      <dgm:spPr/>
    </dgm:pt>
    <dgm:pt modelId="{0247A64C-0356-4519-BA2B-7A18B7D8450E}" type="pres">
      <dgm:prSet presAssocID="{C90B9108-3187-46A8-970B-4E62E6C4F4D9}" presName="parent1" presStyleLbl="alignAccFollowNode1" presStyleIdx="0" presStyleCnt="4" custScaleX="161331" custLinFactNeighborX="-48141" custLinFactNeighborY="30029">
        <dgm:presLayoutVars>
          <dgm:chMax val="4"/>
        </dgm:presLayoutVars>
      </dgm:prSet>
      <dgm:spPr/>
    </dgm:pt>
    <dgm:pt modelId="{D320D5E8-57E6-4A92-9019-FEF80DA3D6EE}" type="pres">
      <dgm:prSet presAssocID="{C90B9108-3187-46A8-970B-4E62E6C4F4D9}" presName="parent2" presStyleLbl="alignAccFollowNode1" presStyleIdx="1" presStyleCnt="4" custScaleX="169992" custLinFactNeighborX="43518" custLinFactNeighborY="30029">
        <dgm:presLayoutVars>
          <dgm:chMax val="4"/>
        </dgm:presLayoutVars>
      </dgm:prSet>
      <dgm:spPr/>
    </dgm:pt>
    <dgm:pt modelId="{937C63C2-9183-47EB-9B23-2847B67673D6}" type="pres">
      <dgm:prSet presAssocID="{C90B9108-3187-46A8-970B-4E62E6C4F4D9}" presName="childrenComposite" presStyleCnt="0"/>
      <dgm:spPr/>
    </dgm:pt>
    <dgm:pt modelId="{4A69A177-F94F-41B1-80CD-06714938798A}" type="pres">
      <dgm:prSet presAssocID="{C90B9108-3187-46A8-970B-4E62E6C4F4D9}" presName="dummyMaxCanvas_ChildArea" presStyleCnt="0"/>
      <dgm:spPr/>
    </dgm:pt>
    <dgm:pt modelId="{555090C2-F6A9-4094-AB86-BEF0B17549DE}" type="pres">
      <dgm:prSet presAssocID="{C90B9108-3187-46A8-970B-4E62E6C4F4D9}" presName="fulcrum" presStyleLbl="alignAccFollowNode1" presStyleIdx="2" presStyleCnt="4"/>
      <dgm:spPr>
        <a:solidFill>
          <a:schemeClr val="tx1">
            <a:lumMod val="65000"/>
            <a:lumOff val="35000"/>
            <a:alpha val="9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B365193-1BF3-4CA7-9068-99B0C187A1E5}" type="pres">
      <dgm:prSet presAssocID="{C90B9108-3187-46A8-970B-4E62E6C4F4D9}" presName="balance_22" presStyleLbl="alignAccFollowNode1" presStyleIdx="3" presStyleCnt="4">
        <dgm:presLayoutVars>
          <dgm:bulletEnabled val="1"/>
        </dgm:presLayoutVars>
      </dgm:prSet>
      <dgm:spPr>
        <a:solidFill>
          <a:schemeClr val="tx1">
            <a:lumMod val="65000"/>
            <a:lumOff val="35000"/>
            <a:alpha val="9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A5A6B88C-12F6-4BC4-989C-AEBCE3D5D3E5}" type="pres">
      <dgm:prSet presAssocID="{C90B9108-3187-46A8-970B-4E62E6C4F4D9}" presName="right_22_1" presStyleLbl="node1" presStyleIdx="0" presStyleCnt="4" custScaleX="168553" custScaleY="81754" custLinFactNeighborX="46211" custLinFactNeighborY="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E0171-DFE7-4999-915F-6D85130B70FE}" type="pres">
      <dgm:prSet presAssocID="{C90B9108-3187-46A8-970B-4E62E6C4F4D9}" presName="right_22_2" presStyleLbl="node1" presStyleIdx="1" presStyleCnt="4" custScaleX="169125" custScaleY="90843" custLinFactNeighborX="43240" custLinFactNeighborY="10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67C9C-07DE-4C38-950A-B01352E42F2B}" type="pres">
      <dgm:prSet presAssocID="{C90B9108-3187-46A8-970B-4E62E6C4F4D9}" presName="left_22_1" presStyleLbl="node1" presStyleIdx="2" presStyleCnt="4" custScaleX="151357" custScaleY="90956" custLinFactNeighborX="-45591" custLinFactNeighborY="2057">
        <dgm:presLayoutVars>
          <dgm:bulletEnabled val="1"/>
        </dgm:presLayoutVars>
      </dgm:prSet>
      <dgm:spPr/>
    </dgm:pt>
    <dgm:pt modelId="{09BD6FF4-3A1D-4DC7-B4D0-C8BFA37B949F}" type="pres">
      <dgm:prSet presAssocID="{C90B9108-3187-46A8-970B-4E62E6C4F4D9}" presName="left_22_2" presStyleLbl="node1" presStyleIdx="3" presStyleCnt="4" custScaleX="156948" custScaleY="74068" custLinFactNeighborX="-45070" custLinFactNeighborY="10498">
        <dgm:presLayoutVars>
          <dgm:bulletEnabled val="1"/>
        </dgm:presLayoutVars>
      </dgm:prSet>
      <dgm:spPr/>
    </dgm:pt>
  </dgm:ptLst>
  <dgm:cxnLst>
    <dgm:cxn modelId="{66F87A70-8B53-4877-86D1-78451134ADD3}" type="presOf" srcId="{D9E56FEE-82B0-4463-99F0-55771152A1B4}" destId="{09BD6FF4-3A1D-4DC7-B4D0-C8BFA37B949F}" srcOrd="0" destOrd="0" presId="urn:microsoft.com/office/officeart/2005/8/layout/balance1"/>
    <dgm:cxn modelId="{511256BF-A653-4FBE-B8A4-22127086ED95}" type="presOf" srcId="{750AAFDC-7697-4BD4-9C6B-563E132EF6C6}" destId="{0247A64C-0356-4519-BA2B-7A18B7D8450E}" srcOrd="0" destOrd="0" presId="urn:microsoft.com/office/officeart/2005/8/layout/balance1"/>
    <dgm:cxn modelId="{7B2E5D82-FF7D-41DD-B336-A5587EDDBDD6}" type="presOf" srcId="{C90B9108-3187-46A8-970B-4E62E6C4F4D9}" destId="{64331790-4687-4B4E-BDDC-98B80F68DA36}" srcOrd="0" destOrd="0" presId="urn:microsoft.com/office/officeart/2005/8/layout/balance1"/>
    <dgm:cxn modelId="{6AE7591C-D5FB-4CC3-8E67-7D4753A4C037}" srcId="{750AAFDC-7697-4BD4-9C6B-563E132EF6C6}" destId="{A40D9B4A-D045-438D-926A-4CB2759671E7}" srcOrd="0" destOrd="0" parTransId="{7BB32FBB-C350-4C1A-8129-E8CDD2C81E93}" sibTransId="{45A374F8-99EA-49E7-832E-A978B4104409}"/>
    <dgm:cxn modelId="{222162B1-5EB2-4572-A9EB-9848C901E042}" srcId="{C90B9108-3187-46A8-970B-4E62E6C4F4D9}" destId="{750AAFDC-7697-4BD4-9C6B-563E132EF6C6}" srcOrd="0" destOrd="0" parTransId="{6A091A34-AEFF-4D0D-AF9E-D8AD1FAAE63C}" sibTransId="{AA381995-086E-46F3-B807-98F3F051B0A5}"/>
    <dgm:cxn modelId="{98EFB3A7-9AF0-4FE0-944C-08A7B6075A12}" type="presOf" srcId="{56230CEE-A077-4469-BB52-2B1B3A653B6C}" destId="{216E0171-DFE7-4999-915F-6D85130B70FE}" srcOrd="0" destOrd="0" presId="urn:microsoft.com/office/officeart/2005/8/layout/balance1"/>
    <dgm:cxn modelId="{D5DE3D65-5123-4FCA-8618-F47FA6B8B706}" type="presOf" srcId="{DC1C6960-62A5-4052-A32F-9300377720D2}" destId="{D320D5E8-57E6-4A92-9019-FEF80DA3D6EE}" srcOrd="0" destOrd="0" presId="urn:microsoft.com/office/officeart/2005/8/layout/balance1"/>
    <dgm:cxn modelId="{0E780B99-E1DC-40A0-BAE7-62B493E4973D}" type="presOf" srcId="{A40D9B4A-D045-438D-926A-4CB2759671E7}" destId="{D1F67C9C-07DE-4C38-950A-B01352E42F2B}" srcOrd="0" destOrd="0" presId="urn:microsoft.com/office/officeart/2005/8/layout/balance1"/>
    <dgm:cxn modelId="{FBA7DA7F-1242-44FB-8B0C-0790372AF132}" type="presOf" srcId="{A0BD43E8-8DB1-42DC-BC79-6FF67165A355}" destId="{A5A6B88C-12F6-4BC4-989C-AEBCE3D5D3E5}" srcOrd="0" destOrd="0" presId="urn:microsoft.com/office/officeart/2005/8/layout/balance1"/>
    <dgm:cxn modelId="{EB67656D-7E57-4BF4-8237-5857925B5B9F}" srcId="{DC1C6960-62A5-4052-A32F-9300377720D2}" destId="{A0BD43E8-8DB1-42DC-BC79-6FF67165A355}" srcOrd="0" destOrd="0" parTransId="{EFA3E860-FDBB-4683-B2E1-8190DBA3193E}" sibTransId="{7DECA1BC-95CB-4784-8A13-1C33BFA8DC32}"/>
    <dgm:cxn modelId="{58F5FF89-9365-492E-A669-5E984C6DA243}" srcId="{DC1C6960-62A5-4052-A32F-9300377720D2}" destId="{56230CEE-A077-4469-BB52-2B1B3A653B6C}" srcOrd="1" destOrd="0" parTransId="{C898298E-7354-4A3C-9A3F-71F40C707750}" sibTransId="{A920616B-F440-4A96-8939-8783831A03C2}"/>
    <dgm:cxn modelId="{53C473BB-D2F1-4690-87AA-6915B618F57C}" srcId="{C90B9108-3187-46A8-970B-4E62E6C4F4D9}" destId="{DC1C6960-62A5-4052-A32F-9300377720D2}" srcOrd="1" destOrd="0" parTransId="{634B2FBA-D1FB-49D1-960E-220D80F55CB0}" sibTransId="{6E054A26-C9A2-4FD5-A167-E3999AC81AFF}"/>
    <dgm:cxn modelId="{728C1706-90E7-47FA-A23D-8E298D404C38}" srcId="{750AAFDC-7697-4BD4-9C6B-563E132EF6C6}" destId="{D9E56FEE-82B0-4463-99F0-55771152A1B4}" srcOrd="1" destOrd="0" parTransId="{9182CA6C-1855-4250-A921-4B0D9ACD4562}" sibTransId="{08B90878-D901-40B9-99F9-19FC5BB4388A}"/>
    <dgm:cxn modelId="{012E6FE8-E1F8-46EE-9EC9-58B3293793E7}" type="presParOf" srcId="{64331790-4687-4B4E-BDDC-98B80F68DA36}" destId="{3F9E8425-6692-4BAD-834A-21926D9C9342}" srcOrd="0" destOrd="0" presId="urn:microsoft.com/office/officeart/2005/8/layout/balance1"/>
    <dgm:cxn modelId="{49ECC182-AE22-4C75-82EC-D5636E21A016}" type="presParOf" srcId="{64331790-4687-4B4E-BDDC-98B80F68DA36}" destId="{F6E7EA5F-C8F3-4B62-8CA5-B27C79B454A3}" srcOrd="1" destOrd="0" presId="urn:microsoft.com/office/officeart/2005/8/layout/balance1"/>
    <dgm:cxn modelId="{55653AD2-65CD-43C6-984F-057974740FE9}" type="presParOf" srcId="{F6E7EA5F-C8F3-4B62-8CA5-B27C79B454A3}" destId="{0247A64C-0356-4519-BA2B-7A18B7D8450E}" srcOrd="0" destOrd="0" presId="urn:microsoft.com/office/officeart/2005/8/layout/balance1"/>
    <dgm:cxn modelId="{926A3498-65C9-4B23-BF45-802E60B7244C}" type="presParOf" srcId="{F6E7EA5F-C8F3-4B62-8CA5-B27C79B454A3}" destId="{D320D5E8-57E6-4A92-9019-FEF80DA3D6EE}" srcOrd="1" destOrd="0" presId="urn:microsoft.com/office/officeart/2005/8/layout/balance1"/>
    <dgm:cxn modelId="{9064ABDE-5DA8-4963-8860-F4BA39A8A9EF}" type="presParOf" srcId="{64331790-4687-4B4E-BDDC-98B80F68DA36}" destId="{937C63C2-9183-47EB-9B23-2847B67673D6}" srcOrd="2" destOrd="0" presId="urn:microsoft.com/office/officeart/2005/8/layout/balance1"/>
    <dgm:cxn modelId="{C72C7A1F-FC4E-4C9B-8BFC-81D9BD749728}" type="presParOf" srcId="{937C63C2-9183-47EB-9B23-2847B67673D6}" destId="{4A69A177-F94F-41B1-80CD-06714938798A}" srcOrd="0" destOrd="0" presId="urn:microsoft.com/office/officeart/2005/8/layout/balance1"/>
    <dgm:cxn modelId="{DF510E9F-F453-4247-9535-3ACDB2A41392}" type="presParOf" srcId="{937C63C2-9183-47EB-9B23-2847B67673D6}" destId="{555090C2-F6A9-4094-AB86-BEF0B17549DE}" srcOrd="1" destOrd="0" presId="urn:microsoft.com/office/officeart/2005/8/layout/balance1"/>
    <dgm:cxn modelId="{BE6CA245-F0B9-482B-A79A-2AA34B551E91}" type="presParOf" srcId="{937C63C2-9183-47EB-9B23-2847B67673D6}" destId="{5B365193-1BF3-4CA7-9068-99B0C187A1E5}" srcOrd="2" destOrd="0" presId="urn:microsoft.com/office/officeart/2005/8/layout/balance1"/>
    <dgm:cxn modelId="{DE5B0CC9-D2E3-404F-AD12-8845C360AC98}" type="presParOf" srcId="{937C63C2-9183-47EB-9B23-2847B67673D6}" destId="{A5A6B88C-12F6-4BC4-989C-AEBCE3D5D3E5}" srcOrd="3" destOrd="0" presId="urn:microsoft.com/office/officeart/2005/8/layout/balance1"/>
    <dgm:cxn modelId="{2C46A3B4-76C5-40C6-92D3-7033BA0E73BD}" type="presParOf" srcId="{937C63C2-9183-47EB-9B23-2847B67673D6}" destId="{216E0171-DFE7-4999-915F-6D85130B70FE}" srcOrd="4" destOrd="0" presId="urn:microsoft.com/office/officeart/2005/8/layout/balance1"/>
    <dgm:cxn modelId="{548EFCD4-E4BB-4F9B-8059-456A5036F7D4}" type="presParOf" srcId="{937C63C2-9183-47EB-9B23-2847B67673D6}" destId="{D1F67C9C-07DE-4C38-950A-B01352E42F2B}" srcOrd="5" destOrd="0" presId="urn:microsoft.com/office/officeart/2005/8/layout/balance1"/>
    <dgm:cxn modelId="{A2BBF8E5-34DB-4615-A2CF-B94DF5F20D3C}" type="presParOf" srcId="{937C63C2-9183-47EB-9B23-2847B67673D6}" destId="{09BD6FF4-3A1D-4DC7-B4D0-C8BFA37B949F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D7E73-044A-410A-9B24-91008C10BF32}">
      <dsp:nvSpPr>
        <dsp:cNvPr id="0" name=""/>
        <dsp:cNvSpPr/>
      </dsp:nvSpPr>
      <dsp:spPr>
        <a:xfrm>
          <a:off x="0" y="72007"/>
          <a:ext cx="9144000" cy="27664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BC47E-3F56-4990-A534-189A5101B972}">
      <dsp:nvSpPr>
        <dsp:cNvPr id="0" name=""/>
        <dsp:cNvSpPr/>
      </dsp:nvSpPr>
      <dsp:spPr>
        <a:xfrm>
          <a:off x="274319" y="584881"/>
          <a:ext cx="2686050" cy="20287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BB910-2096-4EA2-B82B-26EE61693AF5}">
      <dsp:nvSpPr>
        <dsp:cNvPr id="0" name=""/>
        <dsp:cNvSpPr/>
      </dsp:nvSpPr>
      <dsp:spPr>
        <a:xfrm rot="10800000">
          <a:off x="274319" y="3270501"/>
          <a:ext cx="2686050" cy="28051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Эффективная социальная интеграция, способствующая успешной инклюзии при обучении в общеобразовательной  школе</a:t>
          </a:r>
          <a:endParaRPr lang="ru-RU" sz="1800" b="1" kern="1200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56924" y="3270501"/>
        <a:ext cx="2520840" cy="2722554"/>
      </dsp:txXfrm>
    </dsp:sp>
    <dsp:sp modelId="{042D0B9E-0145-4465-BC4D-BD08E88BDF20}">
      <dsp:nvSpPr>
        <dsp:cNvPr id="0" name=""/>
        <dsp:cNvSpPr/>
      </dsp:nvSpPr>
      <dsp:spPr>
        <a:xfrm>
          <a:off x="3228974" y="584881"/>
          <a:ext cx="2686050" cy="20287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61497-942F-4CAF-A17D-0C8850D87EC4}">
      <dsp:nvSpPr>
        <dsp:cNvPr id="0" name=""/>
        <dsp:cNvSpPr/>
      </dsp:nvSpPr>
      <dsp:spPr>
        <a:xfrm rot="10800000">
          <a:off x="3228974" y="3270501"/>
          <a:ext cx="2686050" cy="28051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социализация (в деятельности, общении,  самосознании, понимании самого себя)</a:t>
          </a:r>
          <a:endParaRPr lang="ru-RU" sz="1800" b="1" kern="1200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311579" y="3270501"/>
        <a:ext cx="2520840" cy="2722554"/>
      </dsp:txXfrm>
    </dsp:sp>
    <dsp:sp modelId="{D80F8EDA-6C94-46E9-8073-2F1E45ED4EE9}">
      <dsp:nvSpPr>
        <dsp:cNvPr id="0" name=""/>
        <dsp:cNvSpPr/>
      </dsp:nvSpPr>
      <dsp:spPr>
        <a:xfrm>
          <a:off x="6183629" y="592929"/>
          <a:ext cx="2686050" cy="20287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70137-DF10-4E64-9149-34323D7AB675}">
      <dsp:nvSpPr>
        <dsp:cNvPr id="0" name=""/>
        <dsp:cNvSpPr/>
      </dsp:nvSpPr>
      <dsp:spPr>
        <a:xfrm rot="10800000">
          <a:off x="6183629" y="3294643"/>
          <a:ext cx="2686050" cy="2772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Обучение детей в благоприятных условиях для их скорейших социализации и индивидуализации</a:t>
          </a:r>
          <a:endParaRPr lang="ru-RU" sz="1800" b="1" kern="1200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sp:txBody>
      <dsp:txXfrm rot="10800000">
        <a:off x="6266234" y="3294643"/>
        <a:ext cx="2520840" cy="2690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5A287-19A7-4739-B485-E811925CE68F}">
      <dsp:nvSpPr>
        <dsp:cNvPr id="0" name=""/>
        <dsp:cNvSpPr/>
      </dsp:nvSpPr>
      <dsp:spPr>
        <a:xfrm>
          <a:off x="52035" y="115179"/>
          <a:ext cx="4845386" cy="74891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Развитие познавательной активности детей</a:t>
          </a:r>
          <a:endParaRPr lang="ru-RU" sz="2000" b="1" kern="12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970" y="137114"/>
        <a:ext cx="4005412" cy="705048"/>
      </dsp:txXfrm>
    </dsp:sp>
    <dsp:sp modelId="{5ED3AA32-D595-4925-9880-C09CB9D6829B}">
      <dsp:nvSpPr>
        <dsp:cNvPr id="0" name=""/>
        <dsp:cNvSpPr/>
      </dsp:nvSpPr>
      <dsp:spPr>
        <a:xfrm>
          <a:off x="397907" y="1224134"/>
          <a:ext cx="5411027" cy="84105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Нормализация учебной деятельности</a:t>
          </a:r>
          <a:endParaRPr lang="ru-RU" sz="2000" b="1" kern="12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2541" y="1248768"/>
        <a:ext cx="4449666" cy="791784"/>
      </dsp:txXfrm>
    </dsp:sp>
    <dsp:sp modelId="{591E653F-F8D0-48EC-8BE0-404FEBAAC74F}">
      <dsp:nvSpPr>
        <dsp:cNvPr id="0" name=""/>
        <dsp:cNvSpPr/>
      </dsp:nvSpPr>
      <dsp:spPr>
        <a:xfrm>
          <a:off x="1296122" y="2304257"/>
          <a:ext cx="5112589" cy="8410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Развитие словаря, устной монологической речи</a:t>
          </a:r>
        </a:p>
      </dsp:txBody>
      <dsp:txXfrm>
        <a:off x="1320755" y="2328890"/>
        <a:ext cx="4201535" cy="791776"/>
      </dsp:txXfrm>
    </dsp:sp>
    <dsp:sp modelId="{8355B7D6-92BE-4B76-A678-52D2B80748C5}">
      <dsp:nvSpPr>
        <dsp:cNvPr id="0" name=""/>
        <dsp:cNvSpPr/>
      </dsp:nvSpPr>
      <dsp:spPr>
        <a:xfrm>
          <a:off x="2232254" y="3312371"/>
          <a:ext cx="4958051" cy="84105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Логопедическая коррекция нарушений речи</a:t>
          </a:r>
        </a:p>
      </dsp:txBody>
      <dsp:txXfrm>
        <a:off x="2256888" y="3337005"/>
        <a:ext cx="4073044" cy="791784"/>
      </dsp:txXfrm>
    </dsp:sp>
    <dsp:sp modelId="{A7F6F921-3377-4ECC-8DD1-6A97D596AFE7}">
      <dsp:nvSpPr>
        <dsp:cNvPr id="0" name=""/>
        <dsp:cNvSpPr/>
      </dsp:nvSpPr>
      <dsp:spPr>
        <a:xfrm flipH="1">
          <a:off x="3240371" y="4320480"/>
          <a:ext cx="4557383" cy="9850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Формирование навыков общения, социального поведения</a:t>
          </a:r>
          <a:endParaRPr lang="ru-RU" sz="2000" b="1" kern="12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9223" y="4349332"/>
        <a:ext cx="3731477" cy="927365"/>
      </dsp:txXfrm>
    </dsp:sp>
    <dsp:sp modelId="{732F5B95-DB1C-4449-9C29-97BEDA2A9B21}">
      <dsp:nvSpPr>
        <dsp:cNvPr id="0" name=""/>
        <dsp:cNvSpPr/>
      </dsp:nvSpPr>
      <dsp:spPr>
        <a:xfrm>
          <a:off x="4256251" y="792090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002A7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4400317" y="792090"/>
        <a:ext cx="352163" cy="481822"/>
      </dsp:txXfrm>
    </dsp:sp>
    <dsp:sp modelId="{1C691582-F861-46D2-8DCE-AB02760301EE}">
      <dsp:nvSpPr>
        <dsp:cNvPr id="0" name=""/>
        <dsp:cNvSpPr/>
      </dsp:nvSpPr>
      <dsp:spPr>
        <a:xfrm>
          <a:off x="5112567" y="1900670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002A7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256633" y="1900670"/>
        <a:ext cx="352163" cy="481822"/>
      </dsp:txXfrm>
    </dsp:sp>
    <dsp:sp modelId="{6825E58C-B45A-434E-8483-5407CFEAF9A5}">
      <dsp:nvSpPr>
        <dsp:cNvPr id="0" name=""/>
        <dsp:cNvSpPr/>
      </dsp:nvSpPr>
      <dsp:spPr>
        <a:xfrm>
          <a:off x="5688633" y="3074482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002A7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832699" y="3074482"/>
        <a:ext cx="352163" cy="481822"/>
      </dsp:txXfrm>
    </dsp:sp>
    <dsp:sp modelId="{DF763A97-AC72-415E-A7A1-7292EA28E12B}">
      <dsp:nvSpPr>
        <dsp:cNvPr id="0" name=""/>
        <dsp:cNvSpPr/>
      </dsp:nvSpPr>
      <dsp:spPr>
        <a:xfrm>
          <a:off x="6586364" y="4032447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002A7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730430" y="4032447"/>
        <a:ext cx="352163" cy="481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9AF96-5306-4B9E-B26A-5B7D6DDC0176}">
      <dsp:nvSpPr>
        <dsp:cNvPr id="0" name=""/>
        <dsp:cNvSpPr/>
      </dsp:nvSpPr>
      <dsp:spPr>
        <a:xfrm>
          <a:off x="782693" y="-8130"/>
          <a:ext cx="7935065" cy="6124295"/>
        </a:xfrm>
        <a:prstGeom prst="circularArrow">
          <a:avLst>
            <a:gd name="adj1" fmla="val 5274"/>
            <a:gd name="adj2" fmla="val 312630"/>
            <a:gd name="adj3" fmla="val 13792004"/>
            <a:gd name="adj4" fmla="val 17387164"/>
            <a:gd name="adj5" fmla="val 5477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5BDD6C-E17F-4E35-A833-2E5B30D5DA68}">
      <dsp:nvSpPr>
        <dsp:cNvPr id="0" name=""/>
        <dsp:cNvSpPr/>
      </dsp:nvSpPr>
      <dsp:spPr>
        <a:xfrm>
          <a:off x="3127998" y="4588185"/>
          <a:ext cx="2888021" cy="135487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ПСИХОЛОГИЧЕСКОЕ СОПРОВОЖДЕНИЕ, оптимизирующее взаимодействие ребенка с педагогами и соучениками, семьи и школы</a:t>
          </a:r>
          <a:endParaRPr lang="ru-RU" sz="1600" b="1" kern="12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4137" y="4654324"/>
        <a:ext cx="2755743" cy="1222592"/>
      </dsp:txXfrm>
    </dsp:sp>
    <dsp:sp modelId="{E68082AB-ED77-4432-8226-EC379660375F}">
      <dsp:nvSpPr>
        <dsp:cNvPr id="0" name=""/>
        <dsp:cNvSpPr/>
      </dsp:nvSpPr>
      <dsp:spPr>
        <a:xfrm>
          <a:off x="2483776" y="195690"/>
          <a:ext cx="3522718" cy="124541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A7E"/>
              </a:solidFill>
            </a:rPr>
            <a:t>Использование 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СПЕЦИАЛЬНЫХ МЕТОДОВ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ru-RU" sz="800" b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ПРИЕМОВ И СРЕДСТВ</a:t>
          </a:r>
          <a:r>
            <a:rPr lang="ru-RU" sz="14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, способствующих как общему развитию ребенка, так и компенсации индивидуальных недостатков развития</a:t>
          </a:r>
          <a:r>
            <a:rPr lang="ru-RU" sz="1400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</a:br>
          <a:endParaRPr lang="ru-RU" sz="1400" kern="12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4572" y="256486"/>
        <a:ext cx="3401126" cy="1123822"/>
      </dsp:txXfrm>
    </dsp:sp>
    <dsp:sp modelId="{59FAE175-4F4F-48D2-B96F-AB0B554D1C0F}">
      <dsp:nvSpPr>
        <dsp:cNvPr id="0" name=""/>
        <dsp:cNvSpPr/>
      </dsp:nvSpPr>
      <dsp:spPr>
        <a:xfrm>
          <a:off x="323524" y="3580067"/>
          <a:ext cx="2341797" cy="146137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НЕПРЕРЫВНОГО КОНТРОЛЯ </a:t>
          </a:r>
          <a:r>
            <a:rPr lang="ru-RU" sz="16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становления учебно-познавательной деятельности</a:t>
          </a:r>
          <a:endParaRPr lang="ru-RU" sz="1600" b="1" kern="12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862" y="3651405"/>
        <a:ext cx="2199121" cy="1318699"/>
      </dsp:txXfrm>
    </dsp:sp>
    <dsp:sp modelId="{BC49988F-1379-4FFB-8AC2-0A7A0C4ADFF2}">
      <dsp:nvSpPr>
        <dsp:cNvPr id="0" name=""/>
        <dsp:cNvSpPr/>
      </dsp:nvSpPr>
      <dsp:spPr>
        <a:xfrm>
          <a:off x="6156164" y="3148033"/>
          <a:ext cx="2578459" cy="179417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ОРГАНИЗАЦИОННЫХ И МОТИВАЦИОННЫХ УСЛОВИЙ</a:t>
          </a:r>
          <a:r>
            <a:rPr lang="ru-RU" sz="16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 для поддержания продуктивной деятельности</a:t>
          </a:r>
          <a:endParaRPr lang="ru-RU" sz="1600" b="1" kern="12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43749" y="3235618"/>
        <a:ext cx="2403289" cy="1619009"/>
      </dsp:txXfrm>
    </dsp:sp>
    <dsp:sp modelId="{F6D15DDC-0580-4955-AA7B-7CFAAE66546C}">
      <dsp:nvSpPr>
        <dsp:cNvPr id="0" name=""/>
        <dsp:cNvSpPr/>
      </dsp:nvSpPr>
      <dsp:spPr>
        <a:xfrm>
          <a:off x="5724134" y="1406522"/>
          <a:ext cx="2930431" cy="13203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ОРАНИЗАЦИЯ УСЛОВИЙ</a:t>
          </a:r>
          <a:r>
            <a:rPr lang="ru-RU" sz="16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, позволяющие выявить достижения и трудности при освоении образовательной программы</a:t>
          </a:r>
          <a:endParaRPr lang="ru-RU" sz="1600" b="1" kern="12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588" y="1470976"/>
        <a:ext cx="2801523" cy="1191432"/>
      </dsp:txXfrm>
    </dsp:sp>
    <dsp:sp modelId="{C7C6D541-AC93-4924-B84C-C8FAC2B050FF}">
      <dsp:nvSpPr>
        <dsp:cNvPr id="0" name=""/>
        <dsp:cNvSpPr/>
      </dsp:nvSpPr>
      <dsp:spPr>
        <a:xfrm>
          <a:off x="179506" y="1419834"/>
          <a:ext cx="2521155" cy="166917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НАЛАЖИВАНИЕ ЭМОЦИОНАЛЬНОГО КОНТАКТА</a:t>
          </a:r>
          <a:r>
            <a:rPr lang="ru-RU" sz="1600" b="1" kern="1200" dirty="0" smtClean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rPr>
            <a:t>, формирование у него установки на позитивное отношение к окружающим </a:t>
          </a:r>
          <a:endParaRPr lang="ru-RU" sz="1600" b="1" kern="1200" dirty="0">
            <a:solidFill>
              <a:srgbClr val="002A7E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988" y="1501316"/>
        <a:ext cx="2358191" cy="1506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7A64C-0356-4519-BA2B-7A18B7D8450E}">
      <dsp:nvSpPr>
        <dsp:cNvPr id="0" name=""/>
        <dsp:cNvSpPr/>
      </dsp:nvSpPr>
      <dsp:spPr>
        <a:xfrm>
          <a:off x="40619" y="402427"/>
          <a:ext cx="3566293" cy="122808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Интегрированное обучение</a:t>
          </a:r>
          <a:endParaRPr lang="ru-RU" sz="2000" b="1" kern="1200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sp:txBody>
      <dsp:txXfrm>
        <a:off x="76588" y="438396"/>
        <a:ext cx="3494355" cy="1156142"/>
      </dsp:txXfrm>
    </dsp:sp>
    <dsp:sp modelId="{D320D5E8-57E6-4A92-9019-FEF80DA3D6EE}">
      <dsp:nvSpPr>
        <dsp:cNvPr id="0" name=""/>
        <dsp:cNvSpPr/>
      </dsp:nvSpPr>
      <dsp:spPr>
        <a:xfrm>
          <a:off x="5164063" y="402427"/>
          <a:ext cx="3757748" cy="122808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Коррекционная направленность обучения</a:t>
          </a:r>
          <a:endParaRPr lang="ru-RU" sz="2000" b="1" kern="1200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sp:txBody>
      <dsp:txXfrm>
        <a:off x="5200032" y="438396"/>
        <a:ext cx="3685810" cy="1156142"/>
      </dsp:txXfrm>
    </dsp:sp>
    <dsp:sp modelId="{555090C2-F6A9-4094-AB86-BEF0B17549DE}">
      <dsp:nvSpPr>
        <dsp:cNvPr id="0" name=""/>
        <dsp:cNvSpPr/>
      </dsp:nvSpPr>
      <dsp:spPr>
        <a:xfrm>
          <a:off x="4004487" y="5252987"/>
          <a:ext cx="921060" cy="921060"/>
        </a:xfrm>
        <a:prstGeom prst="triangle">
          <a:avLst/>
        </a:prstGeom>
        <a:solidFill>
          <a:schemeClr val="tx1">
            <a:lumMod val="65000"/>
            <a:lumOff val="35000"/>
            <a:alpha val="9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65193-1BF3-4CA7-9068-99B0C187A1E5}">
      <dsp:nvSpPr>
        <dsp:cNvPr id="0" name=""/>
        <dsp:cNvSpPr/>
      </dsp:nvSpPr>
      <dsp:spPr>
        <a:xfrm>
          <a:off x="1701837" y="4867370"/>
          <a:ext cx="5526360" cy="373336"/>
        </a:xfrm>
        <a:prstGeom prst="rect">
          <a:avLst/>
        </a:prstGeom>
        <a:solidFill>
          <a:schemeClr val="tx1">
            <a:lumMod val="65000"/>
            <a:lumOff val="35000"/>
            <a:alpha val="9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6B88C-12F6-4BC4-989C-AEBCE3D5D3E5}">
      <dsp:nvSpPr>
        <dsp:cNvPr id="0" name=""/>
        <dsp:cNvSpPr/>
      </dsp:nvSpPr>
      <dsp:spPr>
        <a:xfrm>
          <a:off x="5220067" y="3498782"/>
          <a:ext cx="3725938" cy="128512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Обязательные коррекционно-развивающие занятия</a:t>
          </a:r>
          <a:endParaRPr lang="ru-RU" sz="2000" b="1" kern="1200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sp:txBody>
      <dsp:txXfrm>
        <a:off x="5282802" y="3561517"/>
        <a:ext cx="3600468" cy="1159655"/>
      </dsp:txXfrm>
    </dsp:sp>
    <dsp:sp modelId="{216E0171-DFE7-4999-915F-6D85130B70FE}">
      <dsp:nvSpPr>
        <dsp:cNvPr id="0" name=""/>
        <dsp:cNvSpPr/>
      </dsp:nvSpPr>
      <dsp:spPr>
        <a:xfrm>
          <a:off x="5148070" y="1842583"/>
          <a:ext cx="3738582" cy="142799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Служба сопровождения (психолог, логопед, соц. педагог)</a:t>
          </a:r>
          <a:endParaRPr lang="ru-RU" sz="2000" b="1" kern="1200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sp:txBody>
      <dsp:txXfrm>
        <a:off x="5217779" y="1912292"/>
        <a:ext cx="3599164" cy="1288581"/>
      </dsp:txXfrm>
    </dsp:sp>
    <dsp:sp modelId="{D1F67C9C-07DE-4C38-950A-B01352E42F2B}">
      <dsp:nvSpPr>
        <dsp:cNvPr id="0" name=""/>
        <dsp:cNvSpPr/>
      </dsp:nvSpPr>
      <dsp:spPr>
        <a:xfrm>
          <a:off x="187797" y="3354635"/>
          <a:ext cx="3345813" cy="142977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Особые методы обучения (акцент наглядные и практические)</a:t>
          </a:r>
          <a:endParaRPr lang="ru-RU" sz="2000" b="1" kern="1200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sp:txBody>
      <dsp:txXfrm>
        <a:off x="257593" y="3424431"/>
        <a:ext cx="3206221" cy="1290184"/>
      </dsp:txXfrm>
    </dsp:sp>
    <dsp:sp modelId="{09BD6FF4-3A1D-4DC7-B4D0-C8BFA37B949F}">
      <dsp:nvSpPr>
        <dsp:cNvPr id="0" name=""/>
        <dsp:cNvSpPr/>
      </dsp:nvSpPr>
      <dsp:spPr>
        <a:xfrm>
          <a:off x="137519" y="1974430"/>
          <a:ext cx="3469404" cy="116430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A7E"/>
              </a:solidFill>
              <a:latin typeface="Arial" pitchFamily="34" charset="0"/>
              <a:cs typeface="Arial" pitchFamily="34" charset="0"/>
            </a:rPr>
            <a:t>Погружение ребенка в активную речевую среду </a:t>
          </a:r>
          <a:endParaRPr lang="ru-RU" sz="2000" b="1" kern="1200" dirty="0">
            <a:solidFill>
              <a:srgbClr val="002A7E"/>
            </a:solidFill>
            <a:latin typeface="Arial" pitchFamily="34" charset="0"/>
            <a:cs typeface="Arial" pitchFamily="34" charset="0"/>
          </a:endParaRPr>
        </a:p>
      </dsp:txBody>
      <dsp:txXfrm>
        <a:off x="194356" y="2031267"/>
        <a:ext cx="3355730" cy="1050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336704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ОБУЧЕНИЕ ДЕТЕЙ С ЗАЖЕРЖКОЙ ПСИХИЧЕСКОГО РАЗВИТИЯ В УСЛОВИЯХ ИНКЛЮЗИИ</a:t>
            </a:r>
            <a:endParaRPr lang="ru-RU" sz="2000" dirty="0"/>
          </a:p>
          <a:p>
            <a:pPr algn="ctr">
              <a:buNone/>
            </a:pPr>
            <a:r>
              <a:rPr lang="ru-RU" sz="2000" dirty="0" smtClean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Выполнила: Король М.С.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51" y="2060848"/>
            <a:ext cx="4277097" cy="428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4322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 процесса обучения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6672028"/>
              </p:ext>
            </p:extLst>
          </p:nvPr>
        </p:nvGraphicFramePr>
        <p:xfrm>
          <a:off x="0" y="713021"/>
          <a:ext cx="8964488" cy="614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обучения детей с ЗПР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3942029"/>
              </p:ext>
            </p:extLst>
          </p:nvPr>
        </p:nvGraphicFramePr>
        <p:xfrm>
          <a:off x="-1" y="650305"/>
          <a:ext cx="9064625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93" y="3789039"/>
            <a:ext cx="1296863" cy="17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2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 с ЗПР в условиях инклюзии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733256"/>
            <a:ext cx="8712966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Контроль за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развитием</a:t>
            </a:r>
            <a:r>
              <a:rPr lang="ru-RU" sz="2000" b="1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 ребенка</a:t>
            </a:r>
            <a:endParaRPr lang="ru-RU" sz="2000" b="1" dirty="0">
              <a:solidFill>
                <a:srgbClr val="002A7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818856"/>
            <a:ext cx="7776862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b="1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успешность</a:t>
            </a:r>
            <a:r>
              <a:rPr lang="ru-RU" sz="2000" b="1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 его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обучения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5" y="3870993"/>
            <a:ext cx="6768751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Успешная адаптация </a:t>
            </a:r>
            <a:r>
              <a:rPr lang="ru-RU" sz="2000" b="1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в среде здоровых сверстников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6288" y="2903838"/>
            <a:ext cx="5778199" cy="9039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Сохранение, укрепление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физического, психического и психологического здоровья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3277"/>
            <a:ext cx="2952328" cy="3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620688"/>
            <a:ext cx="3390726" cy="25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89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Каждый </a:t>
            </a:r>
            <a:r>
              <a:rPr lang="ru-RU" sz="3600" b="1" dirty="0">
                <a:solidFill>
                  <a:srgbClr val="C00000"/>
                </a:solidFill>
              </a:rPr>
              <a:t>ребенок </a:t>
            </a:r>
            <a:r>
              <a:rPr lang="ru-RU" sz="3600" dirty="0">
                <a:solidFill>
                  <a:srgbClr val="002A7E"/>
                </a:solidFill>
              </a:rPr>
              <a:t>может развиваться в своем собственном режиме и получить доступное качественное образование в условиях инклюзивного </a:t>
            </a:r>
            <a:r>
              <a:rPr lang="ru-RU" sz="3600" dirty="0" smtClean="0">
                <a:solidFill>
                  <a:srgbClr val="002A7E"/>
                </a:solidFill>
              </a:rPr>
              <a:t>образования</a:t>
            </a:r>
            <a:br>
              <a:rPr lang="ru-RU" sz="3600" dirty="0" smtClean="0">
                <a:solidFill>
                  <a:srgbClr val="002A7E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3200" dirty="0"/>
              <a:t>– </a:t>
            </a:r>
            <a:r>
              <a:rPr lang="ru-RU" sz="3200" dirty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образование, которое каждому ребенку, несмотря на имеющиеся физические, интеллектуальные, социальные, эмоциональные, языковые и другие особенности, предоставляет возможность быть включенным в общий (единый, целостный) процесс обучения и воспитания (развития и социализации), что затем позволяет взрослеющему человеку стать равноправным членом общества, снижает риски его сегрегации и изоляции. </a:t>
            </a:r>
            <a:r>
              <a:rPr lang="ru-RU" sz="32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Н.А. Борисова</a:t>
            </a:r>
            <a:r>
              <a:rPr lang="ru-RU" sz="32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</a:t>
            </a:r>
            <a:r>
              <a:rPr lang="ru-RU" sz="28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    </a:t>
            </a:r>
            <a:br>
              <a:rPr lang="ru-RU" sz="28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</a:t>
            </a:r>
            <a:r>
              <a:rPr lang="ru-RU" sz="32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2A7E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rgbClr val="002A7E"/>
                </a:solidFill>
              </a:rPr>
              <a:t> </a:t>
            </a:r>
            <a:r>
              <a:rPr lang="ru-RU" sz="3200" dirty="0" smtClean="0">
                <a:solidFill>
                  <a:srgbClr val="002A7E"/>
                </a:solidFill>
              </a:rPr>
              <a:t>                                                                 </a:t>
            </a:r>
            <a:endParaRPr lang="ru-RU" sz="3200" dirty="0">
              <a:solidFill>
                <a:srgbClr val="002A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Суть инклюзии в том, что система обучения и воспитания подстраивается под ребенка, а не ребенок под систему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05064"/>
            <a:ext cx="3744416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 поддержка учебного процесса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12976"/>
            <a:ext cx="374441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Эргономично доступная  среда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814646"/>
            <a:ext cx="3744416" cy="638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b="1" dirty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48880"/>
            <a:ext cx="37444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Полноценное  и качественное образование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941168"/>
            <a:ext cx="3744416" cy="698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Персонализация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процесса обучения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avatars.mds.yandex.net/get-zen_doc/138668/pub_5e514ddba89e6c018bc9736c_5e54b57767bb927569fba1d9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8"/>
            <a:ext cx="43924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ИНКЛЮЗИВОЕ ОБРАЗОВАНИЕ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002060"/>
                </a:solidFill>
              </a:rPr>
              <a:t>Работает над улучшением образовательных структур, систем и методик для обеспечения потребностей всех детей;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Является частью большой стратегии по созданию общества, принимающего всех;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Является динамичным процессом, который постоянно в развитии;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Признает, что все дети могут учиться.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Это закреплено и законодательно: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Федеральный закон от 3 мая 2012г. №46-ФЗ «О ратификации Конвенции о правах инвалидов»,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2. </a:t>
            </a:r>
            <a:r>
              <a:rPr lang="ru-RU" sz="2400" dirty="0" smtClean="0">
                <a:solidFill>
                  <a:srgbClr val="002060"/>
                </a:solidFill>
              </a:rPr>
              <a:t>Ст.18 Федерального закона от 24.11.1995 № 181-ФЗ «О социальной защите инвалидов в Российской Федерации»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>
                <a:solidFill>
                  <a:srgbClr val="002060"/>
                </a:solidFill>
              </a:rPr>
              <a:t>. Федеральный закон от 29.12.2012 N 273-ФЗ(ред. от 23.07.2013)"Об образовании в Российской Федерации"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251520" y="908720"/>
            <a:ext cx="360040" cy="288032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251520" y="1628800"/>
            <a:ext cx="360040" cy="288032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51520" y="2348880"/>
            <a:ext cx="360040" cy="288032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79512" y="3068960"/>
            <a:ext cx="360040" cy="288032"/>
          </a:xfrm>
          <a:prstGeom prst="star4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203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ПРИНЦИПЫ инклюзивного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для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с ЗПР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2095433"/>
              </p:ext>
            </p:extLst>
          </p:nvPr>
        </p:nvGraphicFramePr>
        <p:xfrm>
          <a:off x="0" y="593699"/>
          <a:ext cx="9144000" cy="614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05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27"/>
            <a:ext cx="8712968" cy="620688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Особые образовательные потребности обучающихся с ЗПР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552" y="1853414"/>
            <a:ext cx="529258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Нарушение памяти и внимания</a:t>
            </a:r>
            <a:endParaRPr lang="ru-RU" sz="2400" b="1" dirty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834" y="908720"/>
            <a:ext cx="529258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Интеллектуальная недостаточность</a:t>
            </a:r>
            <a:endParaRPr lang="ru-RU" sz="2400" b="1" dirty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830" y="5276375"/>
            <a:ext cx="5286310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Неустойчивая, поверхностная, с признаками избирательности </a:t>
            </a:r>
            <a:r>
              <a:rPr lang="ru-RU" sz="2400" b="1" dirty="0" smtClean="0">
                <a:solidFill>
                  <a:srgbClr val="FF0000"/>
                </a:solidFill>
              </a:rPr>
              <a:t>ПОЗНАВАТЕЛЬНАЯ АКТИВОСТЬ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9830" y="4005064"/>
            <a:ext cx="528631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Проблема  </a:t>
            </a:r>
            <a:r>
              <a:rPr lang="ru-RU" sz="2400" b="1" dirty="0" err="1" smtClean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b="1" dirty="0" smtClean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 в поведении  и деятельности </a:t>
            </a:r>
            <a:endParaRPr lang="ru-RU" sz="2400" b="1" dirty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578" y="2797550"/>
            <a:ext cx="5285562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Специфические особенности восприятия</a:t>
            </a:r>
            <a:endParaRPr lang="ru-RU" sz="2400" b="1" dirty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5680"/>
            <a:ext cx="4019939" cy="368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56233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задачи обучения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49296811"/>
              </p:ext>
            </p:extLst>
          </p:nvPr>
        </p:nvGraphicFramePr>
        <p:xfrm>
          <a:off x="107504" y="1268760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31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рганизация инклюзивной образовательной среды для обучающихся 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93" y="1910403"/>
            <a:ext cx="2271514" cy="15529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7" y="1672822"/>
            <a:ext cx="2132700" cy="15001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" y="3568050"/>
            <a:ext cx="2152650" cy="11572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3"/>
            <a:ext cx="1871663" cy="1871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22063"/>
            <a:ext cx="2506141" cy="1524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47871"/>
            <a:ext cx="2036644" cy="1589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771800" y="3969059"/>
            <a:ext cx="744636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7263">
            <a:off x="3041638" y="4433178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18" y="2296077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4544">
            <a:off x="4579210" y="4464636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8846">
            <a:off x="5520746" y="2616291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783">
            <a:off x="5842992" y="4171098"/>
            <a:ext cx="914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9842" y="505186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оснащение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822" y="1713082"/>
            <a:ext cx="186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Сетевое оснащение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749" y="1910403"/>
            <a:ext cx="2242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Финансовое оснащение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47" y="1823199"/>
            <a:ext cx="1990706" cy="191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</TotalTime>
  <Words>329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Каждый ребенок может развиваться в своем собственном режиме и получить доступное качественное образование в условиях инклюзивного образования      </vt:lpstr>
      <vt:lpstr>  Инклюзивное образование – образование, которое каждому ребенку, несмотря на имеющиеся физические, интеллектуальные, социальные, эмоциональные, языковые и другие особенности, предоставляет возможность быть включенным в общий (единый, целостный) процесс обучения и воспитания (развития и социализации), что затем позволяет взрослеющему человеку стать равноправным членом общества, снижает риски его сегрегации и изоляции.  Н.А. Борисова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Суть инклюзии в том, что система обучения и воспитания подстраивается под ребенка, а не ребенок под систему      </vt:lpstr>
      <vt:lpstr>ИНКЛЮЗИВОЕ ОБРАЗОВАНИЕ          Работает над улучшением образовательных структур, систем и методик для обеспечения потребностей всех детей;          Является частью большой стратегии по созданию общества, принимающего всех;         Является динамичным процессом, который постоянно в развитии;         Признает, что все дети могут учиться.  Это закреплено и законодательно: 1. Федеральный закон от 3 мая 2012г. №46-ФЗ «О ратификации Конвенции о правах инвалидов», 2. Ст.18 Федерального закона от 24.11.1995 № 181-ФЗ «О социальной защите инвалидов в Российской Федерации» 3. Федеральный закон от 29.12.2012 N 273-ФЗ(ред. от 23.07.2013)"Об образовании в Российской Федерации"</vt:lpstr>
      <vt:lpstr>Презентация PowerPoint</vt:lpstr>
      <vt:lpstr>Особые образовательные потребности обучающихся с ЗПР</vt:lpstr>
      <vt:lpstr>Презентация PowerPoint</vt:lpstr>
      <vt:lpstr>Организация инклюзивной образовательной среды для обучающихся с ЗПР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Министерство образования и науки Хабаровского края Краевое государственное бюджетное профессиональное образовательное учреждение "Хабаровский педагогический колледж имени  Героя Советского союза Д.Л. Калараша"   </dc:title>
  <dc:creator>Пользователь</dc:creator>
  <cp:lastModifiedBy>Пользователь</cp:lastModifiedBy>
  <cp:revision>77</cp:revision>
  <dcterms:created xsi:type="dcterms:W3CDTF">2020-05-17T05:08:58Z</dcterms:created>
  <dcterms:modified xsi:type="dcterms:W3CDTF">2020-06-25T06:40:52Z</dcterms:modified>
</cp:coreProperties>
</file>