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sldIdLst>
    <p:sldId id="264" r:id="rId3"/>
    <p:sldId id="265" r:id="rId4"/>
    <p:sldId id="266" r:id="rId5"/>
    <p:sldId id="277" r:id="rId6"/>
    <p:sldId id="268" r:id="rId7"/>
    <p:sldId id="269" r:id="rId8"/>
    <p:sldId id="270" r:id="rId9"/>
    <p:sldId id="278" r:id="rId10"/>
    <p:sldId id="272" r:id="rId11"/>
    <p:sldId id="273" r:id="rId12"/>
    <p:sldId id="274" r:id="rId13"/>
    <p:sldId id="275" r:id="rId14"/>
    <p:sldId id="27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B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17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BFBB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6/18/2020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hotoshop\2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BFBB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7C3605-9CDB-4A02-B120-0DB6DDBFD0D6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9F5DBF-4582-474D-8903-EDC1262E51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6/18/2020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10" name="Picture 2" descr="E:\Photoshop\17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pic>
        <p:nvPicPr>
          <p:cNvPr id="7" name="Picture 3" descr="E:\Photoshop\2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6/18/2020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BFBB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6/18/2020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avatars.mds.yandex.net/get-pdb/1342781/ce7d9505-56ca-49db-a941-2d6c68c21388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08720"/>
            <a:ext cx="6143668" cy="2046089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СОВРЕМЕННЫЕ Модели Менеджмента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861048"/>
            <a:ext cx="1857388" cy="1138230"/>
          </a:xfr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Работу выполнила Шестакова Алёна, группы ПС-2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Рубцова С.А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750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Арабский стиль менеджмента обладает собственной системой ценностей и отличается следующими характеристиками: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285860"/>
            <a:ext cx="87868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планирование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результатов ориентировано не на трудовой процесс, а на индивидуальность работника как личности;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мероприятия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активации деятельности работников и менеджеров способствуют возникновению внутренних мотивов не к достижению поставленных целей коллектива, а к удовлетворению потребности в повышении должности, получении полномочий;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необходимость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предвидения в процессе работы социальных условностей поведения работников различного пола;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использование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личных коммуникативных каналов в процессе выработки решения, поиска информации, выдачи плана работы;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подбор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персонала и менеджеров по признаку принадлежности к одной семье, сообществу (клану);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недооценка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временного ресурса как наиболее ценного и временных ограничений любых процессов, в том числе и коммуникативных;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деятельность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менеджеров нижестоящих уровней иерархии подчинена обязательствам перед вышестоящими по уровню управления менеджерами.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t2.depositphotos.com/5586578/11715/i/950/depositphotos_117157942-stock-photo-violet-floral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44408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9512" y="1196752"/>
            <a:ext cx="75724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Такую модель менеджмента называют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византийской,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основанной на этноцентрическом подходе, при котором индивид воспринимает как доброжелательные лишь коммуникативные связи и социально-психологические отношения участников (работников, менеджеров) своей группы и сообщества. Остальные взаимоотношения оцениваются как недоброжелательные, а иные группы и сообщества являются чуждыми, обладающими худшими характеристиками.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285728"/>
            <a:ext cx="3727886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Арабская модель менеджмента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52736"/>
            <a:ext cx="77867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Конечно, очень многое в нашей работе, карьере, жизни зависит от общих для всех общественных и других условий, от особенностей выпавшего на долю каждого места работы, от многих других, возможно, и не очень-то подвластных каждому отдельному чело­веку объективных обстоятельств.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Конечно, совре­менный мир многообразен, зависит от многих факторов, но этот тезис должен стать путеводным для тех, кто хочет взять на себя бремя ответственности за руководство нашим хозяйством в условиях перест­ройки и кто готов сделать все для того, чтобы быть на уровне этой ответственности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357166"/>
            <a:ext cx="1571636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500042"/>
            <a:ext cx="564360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СПИСОК ИСПОЛЬЗОВАННЫХ ИСТОЧНИКОВ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24744"/>
            <a:ext cx="5929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 Бахур А.Б. Особенности национального менеджмента // Менеджмент 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за рубежом, № 5, 2005.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204864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2.Менеджмент. Учебник (В.А. Абчук) Модели оперативного управления.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636912"/>
            <a:ext cx="4071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3.Менеджмент .учебник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Глухов В.В.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avatars.mds.yandex.net/get-pdb/1344966/745b5a07-3796-4de8-9795-33e75b005645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4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214414" y="1785926"/>
            <a:ext cx="6858048" cy="4154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 моделями менеджмента следует понимать методологический подход к процессу принятия управленческих решений, к формированию целевой ориентации процесса управления, созданию коллектива (команды) управленцев и корпоративного стиля поведения.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Наиболее ярко культурные и институциональные различия моделей менеджмента наблюдаются в Японии, Соединенных Штатах Америки, Европе и Азии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28860" y="214291"/>
            <a:ext cx="3655308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Японская модель менеджмента</a:t>
            </a:r>
          </a:p>
        </p:txBody>
      </p:sp>
      <p:pic>
        <p:nvPicPr>
          <p:cNvPr id="7" name="Рисунок 6" descr="25585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4860032" cy="518095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857752" y="1785926"/>
            <a:ext cx="37147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Японский подход к менеджменту основан на коллективных ценностях и ставит интересы группы выше интересов индивида, который должен стремиться к нивелированию своих собственных нужд и потребностей до уровня общих потребностей коллектива, не выделяться, участвовать в достижении общих целей и создании гармоничных отношений.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m0-tub-ru.yandex.net/i?id=43f53f27598e74e51f4440a66fbe0df2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4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8358246" cy="60016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японской модели менеджмента: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гарантии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занятости и право старшинства;</a:t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работа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группах;</a:t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консультации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принятие решений в группах;</a:t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централизованный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контроль найма и выполнения работы;</a:t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техническое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качества продукции;</a:t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коммуникативные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отношения с линейными руководителями.</a:t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Японская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модель менеджмента, таким образом, базируется на принципах: коллективной ответственности за результаты и качество продукции; ориентации деятельности на достижение общей, единой цели; ротации рабочих мест и отсутствии постоянного на какой-то период закрепления рабочего за своим рабочим местом; доверия к подчиненным; социальной, экономической, юридической и иной защиты работников; необходимости планирования карьеры как реальной возможности развития навыков и приобретения знаний; высокой степени рационализации и адаптации управления к практически существующим условиям деятельности хозяйствующего субъекта; рабочей этики, базирующейся на четком следовании принятому в коллективе образу жизни, лояльности к коллегам.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285728"/>
            <a:ext cx="3947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Американская модель менеджмента</a:t>
            </a:r>
          </a:p>
        </p:txBody>
      </p:sp>
      <p:pic>
        <p:nvPicPr>
          <p:cNvPr id="3" name="Рисунок 2" descr="spi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1472" y="1071546"/>
            <a:ext cx="621507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Американская модель менеджмента противоположна японскому и основана на равенстве, конкуренции и сотрудничестве, а также содержит в качестве базового научный менеджмент.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285728"/>
            <a:ext cx="422966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Американская модель менеджмента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0"/>
            <a:ext cx="8715436" cy="69865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характеристики американской модели менеджмента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применение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научного менеджмента в качестве основной школы для производственного менеджмента;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использование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классического менеджмента для выделения функций управления, распределения полномочий и ответственности менеджеров;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индивидуализм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менеджеров, основанный на их личных интересах и потребностях;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использование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моделей человеческих отношений в процессе формирования социально – психологического климата в коллективе и достижения поставленных целей деятельности;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применение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ситуационного менеджмента для исследования внешней среды и построения стратегических целей;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планирование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изменений внутренней среды хозяйствующего субъекта в соответствии с необходимостью адаптации организационной структуры к комплексу целей, функций и задач управления;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внедрение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стратегического менеджмента, позволяющего осуществить выбор стратегии развития хозяйствующих субъектов на целевых рынках потребителей продукции и услуг и предусмотреть ожидаемые изменения внешней среды.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Американская модель менеджмента в научной литературе отождествляется с технократическим подходом к управлению, который вступает в противоречия с европейскими культурными традициями.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285728"/>
            <a:ext cx="408564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Европейская модель менеджмента</a:t>
            </a:r>
          </a:p>
        </p:txBody>
      </p:sp>
      <p:pic>
        <p:nvPicPr>
          <p:cNvPr id="3" name="Рисунок 2" descr="evrop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5619745" cy="424506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652120" y="1052736"/>
            <a:ext cx="2520280" cy="6012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Европейская модель менеджмента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стала продолжением и отражением европейской модели управлением государством. Принято считать, что зародилась европейская модель в Великобритании, и берет свои истоки в работах Р.Фэлка и Л.Урвика, занимавшихся непосредственно основами принципов управления.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78581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Основные характеристики европейской модели менеджмента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необходимость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научного обоснования рациональности принимаемых решений и деидеологизации процесса принятия решений;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разработка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стратегических целей, программ и планов, имеющих более прагматический, чем теоретический характер, и в большей степени адекватных ситуациям, создаваемым элементами внешней и внутренней среды;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необходимость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предвидения отклонений фактических результатов выполнения работ от запланированных вследствие различий эмоционально-психологического настроя каждого работника и проявления его творческой инициативы;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потребность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планирования мероприятий по творческому, совместному и взаимному обучению менеджеров всех уровней и работников всех возрастов, позволяющих осуществлять саморазвитие коллектива.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288340"/>
            <a:ext cx="8072494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Таким образом можно сделать вывод, что европейская модель менеджмента представляет собой четкую иерархичную систему действий, направленную на выполнение поставленных задач. Задачи направляются сверху вниз по бюрократической лестнице управления. Функцию контроля и анализа выполнения задач выполняет зачастую отдельный ответственный орган, подчиненный непосредственно одной из высших структур в системе управления.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14612" y="3643314"/>
            <a:ext cx="3424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Арабская модель менеджмента</a:t>
            </a:r>
          </a:p>
        </p:txBody>
      </p:sp>
      <p:pic>
        <p:nvPicPr>
          <p:cNvPr id="4" name="Рисунок 3" descr="geomantiya-gadanie-na-pes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4572008"/>
            <a:ext cx="707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арабскую модель менеджмента большое влияние оказывают религиозные традиции ислама, семейные и дружеские отношения, интересы сообществ.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214290"/>
            <a:ext cx="3657018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Арабская модель менеджмента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oldNigh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406</Words>
  <Application>Microsoft Office PowerPoint</Application>
  <PresentationFormat>Экран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GoldNight</vt:lpstr>
      <vt:lpstr>Изящная</vt:lpstr>
      <vt:lpstr>СОВРЕМЕННЫЕ Модели Менеджмента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 Менеджмента</dc:title>
  <dc:creator>admin</dc:creator>
  <cp:lastModifiedBy>User</cp:lastModifiedBy>
  <cp:revision>8</cp:revision>
  <dcterms:created xsi:type="dcterms:W3CDTF">2012-09-09T09:25:55Z</dcterms:created>
  <dcterms:modified xsi:type="dcterms:W3CDTF">2020-06-18T13:14:01Z</dcterms:modified>
</cp:coreProperties>
</file>