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57" r:id="rId5"/>
    <p:sldId id="260" r:id="rId6"/>
    <p:sldId id="261" r:id="rId7"/>
    <p:sldId id="271" r:id="rId8"/>
    <p:sldId id="272" r:id="rId9"/>
    <p:sldId id="264" r:id="rId10"/>
    <p:sldId id="270" r:id="rId11"/>
    <p:sldId id="274" r:id="rId12"/>
    <p:sldId id="265" r:id="rId13"/>
    <p:sldId id="276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FDD588-21B1-43B4-93DE-EFA955A9D007}" v="7" dt="2020-06-15T10:23:08.8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2" autoAdjust="0"/>
    <p:restoredTop sz="85846" autoAdjust="0"/>
  </p:normalViewPr>
  <p:slideViewPr>
    <p:cSldViewPr snapToGrid="0">
      <p:cViewPr>
        <p:scale>
          <a:sx n="80" d="100"/>
          <a:sy n="80" d="100"/>
        </p:scale>
        <p:origin x="-22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7830D73-9534-4FE4-91ED-AF4BC99405F1}"/>
    <pc:docChg chg="delSld modSld">
      <pc:chgData name="" userId="" providerId="" clId="Web-{D7830D73-9534-4FE4-91ED-AF4BC99405F1}" dt="2019-04-01T13:33:08.427" v="514" actId="20577"/>
      <pc:docMkLst>
        <pc:docMk/>
      </pc:docMkLst>
      <pc:sldChg chg="addSp delSp modSp">
        <pc:chgData name="" userId="" providerId="" clId="Web-{D7830D73-9534-4FE4-91ED-AF4BC99405F1}" dt="2019-04-01T12:25:06.820" v="125" actId="14100"/>
        <pc:sldMkLst>
          <pc:docMk/>
          <pc:sldMk cId="4021722046" sldId="257"/>
        </pc:sldMkLst>
        <pc:spChg chg="add mod">
          <ac:chgData name="" userId="" providerId="" clId="Web-{D7830D73-9534-4FE4-91ED-AF4BC99405F1}" dt="2019-04-01T12:08:16.532" v="13" actId="1076"/>
          <ac:spMkLst>
            <pc:docMk/>
            <pc:sldMk cId="4021722046" sldId="257"/>
            <ac:spMk id="9" creationId="{EB65F708-00D2-405E-AE38-A04A9D487632}"/>
          </ac:spMkLst>
        </pc:spChg>
        <pc:spChg chg="add del mod">
          <ac:chgData name="" userId="" providerId="" clId="Web-{D7830D73-9534-4FE4-91ED-AF4BC99405F1}" dt="2019-04-01T12:09:39.267" v="53"/>
          <ac:spMkLst>
            <pc:docMk/>
            <pc:sldMk cId="4021722046" sldId="257"/>
            <ac:spMk id="11" creationId="{08902E98-2CCC-41D2-94D9-9F349C0958FC}"/>
          </ac:spMkLst>
        </pc:spChg>
        <pc:spChg chg="add mod">
          <ac:chgData name="" userId="" providerId="" clId="Web-{D7830D73-9534-4FE4-91ED-AF4BC99405F1}" dt="2019-04-01T12:10:22.095" v="70" actId="14100"/>
          <ac:spMkLst>
            <pc:docMk/>
            <pc:sldMk cId="4021722046" sldId="257"/>
            <ac:spMk id="12" creationId="{88C598DE-8D8D-46E9-8DAC-691B593F665D}"/>
          </ac:spMkLst>
        </pc:spChg>
        <pc:picChg chg="add mod">
          <ac:chgData name="" userId="" providerId="" clId="Web-{D7830D73-9534-4FE4-91ED-AF4BC99405F1}" dt="2019-04-01T12:25:06.820" v="125" actId="14100"/>
          <ac:picMkLst>
            <pc:docMk/>
            <pc:sldMk cId="4021722046" sldId="257"/>
            <ac:picMk id="4" creationId="{05A48BEE-A3A7-4176-BAF0-1CCF664574CD}"/>
          </ac:picMkLst>
        </pc:picChg>
      </pc:sldChg>
      <pc:sldChg chg="addSp modSp">
        <pc:chgData name="" userId="" providerId="" clId="Web-{D7830D73-9534-4FE4-91ED-AF4BC99405F1}" dt="2019-04-01T12:38:42.357" v="186" actId="1076"/>
        <pc:sldMkLst>
          <pc:docMk/>
          <pc:sldMk cId="2140820781" sldId="258"/>
        </pc:sldMkLst>
        <pc:picChg chg="add mod">
          <ac:chgData name="" userId="" providerId="" clId="Web-{D7830D73-9534-4FE4-91ED-AF4BC99405F1}" dt="2019-04-01T12:38:42.357" v="186" actId="1076"/>
          <ac:picMkLst>
            <pc:docMk/>
            <pc:sldMk cId="2140820781" sldId="258"/>
            <ac:picMk id="4" creationId="{C452A7DC-AF05-4120-A741-D5D75763437A}"/>
          </ac:picMkLst>
        </pc:picChg>
      </pc:sldChg>
      <pc:sldChg chg="modSp">
        <pc:chgData name="" userId="" providerId="" clId="Web-{D7830D73-9534-4FE4-91ED-AF4BC99405F1}" dt="2019-04-01T12:11:39.424" v="100" actId="20577"/>
        <pc:sldMkLst>
          <pc:docMk/>
          <pc:sldMk cId="1242321668" sldId="261"/>
        </pc:sldMkLst>
        <pc:spChg chg="mod">
          <ac:chgData name="" userId="" providerId="" clId="Web-{D7830D73-9534-4FE4-91ED-AF4BC99405F1}" dt="2019-04-01T12:11:39.424" v="100" actId="20577"/>
          <ac:spMkLst>
            <pc:docMk/>
            <pc:sldMk cId="1242321668" sldId="261"/>
            <ac:spMk id="3" creationId="{30B633B3-D230-41BB-800C-5CB8E5316DFF}"/>
          </ac:spMkLst>
        </pc:spChg>
      </pc:sldChg>
      <pc:sldChg chg="delSp modSp">
        <pc:chgData name="" userId="" providerId="" clId="Web-{D7830D73-9534-4FE4-91ED-AF4BC99405F1}" dt="2019-04-01T13:18:56.171" v="406" actId="1076"/>
        <pc:sldMkLst>
          <pc:docMk/>
          <pc:sldMk cId="3264669847" sldId="265"/>
        </pc:sldMkLst>
        <pc:spChg chg="mod">
          <ac:chgData name="" userId="" providerId="" clId="Web-{D7830D73-9534-4FE4-91ED-AF4BC99405F1}" dt="2019-04-01T13:18:56.171" v="406" actId="1076"/>
          <ac:spMkLst>
            <pc:docMk/>
            <pc:sldMk cId="3264669847" sldId="265"/>
            <ac:spMk id="6" creationId="{28E59D00-C7B8-4A9B-825E-E17486EAD541}"/>
          </ac:spMkLst>
        </pc:spChg>
        <pc:graphicFrameChg chg="mod modGraphic">
          <ac:chgData name="" userId="" providerId="" clId="Web-{D7830D73-9534-4FE4-91ED-AF4BC99405F1}" dt="2019-04-01T13:18:52.140" v="405"/>
          <ac:graphicFrameMkLst>
            <pc:docMk/>
            <pc:sldMk cId="3264669847" sldId="265"/>
            <ac:graphicFrameMk id="5" creationId="{3629BF75-61C3-49B4-9D8B-83E6B53B7551}"/>
          </ac:graphicFrameMkLst>
        </pc:graphicFrameChg>
        <pc:picChg chg="del">
          <ac:chgData name="" userId="" providerId="" clId="Web-{D7830D73-9534-4FE4-91ED-AF4BC99405F1}" dt="2019-04-01T13:18:08.717" v="391"/>
          <ac:picMkLst>
            <pc:docMk/>
            <pc:sldMk cId="3264669847" sldId="265"/>
            <ac:picMk id="2" creationId="{665396B4-11DE-4181-A397-10F352F56BCA}"/>
          </ac:picMkLst>
        </pc:picChg>
        <pc:picChg chg="del">
          <ac:chgData name="" userId="" providerId="" clId="Web-{D7830D73-9534-4FE4-91ED-AF4BC99405F1}" dt="2019-04-01T13:18:07.546" v="390"/>
          <ac:picMkLst>
            <pc:docMk/>
            <pc:sldMk cId="3264669847" sldId="265"/>
            <ac:picMk id="3" creationId="{6B5F6B6E-328D-4FA2-ADA1-3CDAA8B01191}"/>
          </ac:picMkLst>
        </pc:picChg>
      </pc:sldChg>
      <pc:sldChg chg="modSp">
        <pc:chgData name="" userId="" providerId="" clId="Web-{D7830D73-9534-4FE4-91ED-AF4BC99405F1}" dt="2019-04-01T13:33:08.427" v="513" actId="20577"/>
        <pc:sldMkLst>
          <pc:docMk/>
          <pc:sldMk cId="1530522939" sldId="268"/>
        </pc:sldMkLst>
        <pc:spChg chg="mod">
          <ac:chgData name="" userId="" providerId="" clId="Web-{D7830D73-9534-4FE4-91ED-AF4BC99405F1}" dt="2019-04-01T13:33:08.427" v="513" actId="20577"/>
          <ac:spMkLst>
            <pc:docMk/>
            <pc:sldMk cId="1530522939" sldId="268"/>
            <ac:spMk id="7" creationId="{B532CDDE-BF22-459A-B4BF-F0A1D0915C87}"/>
          </ac:spMkLst>
        </pc:spChg>
      </pc:sldChg>
      <pc:sldChg chg="modSp">
        <pc:chgData name="" userId="" providerId="" clId="Web-{D7830D73-9534-4FE4-91ED-AF4BC99405F1}" dt="2019-04-01T12:27:34.634" v="155" actId="20577"/>
        <pc:sldMkLst>
          <pc:docMk/>
          <pc:sldMk cId="1572728652" sldId="270"/>
        </pc:sldMkLst>
        <pc:spChg chg="mod">
          <ac:chgData name="" userId="" providerId="" clId="Web-{D7830D73-9534-4FE4-91ED-AF4BC99405F1}" dt="2019-04-01T12:27:34.634" v="155" actId="20577"/>
          <ac:spMkLst>
            <pc:docMk/>
            <pc:sldMk cId="1572728652" sldId="270"/>
            <ac:spMk id="38" creationId="{FAE61D7D-5682-4A5D-AACA-41B694738DFD}"/>
          </ac:spMkLst>
        </pc:spChg>
      </pc:sldChg>
      <pc:sldChg chg="modSp">
        <pc:chgData name="" userId="" providerId="" clId="Web-{D7830D73-9534-4FE4-91ED-AF4BC99405F1}" dt="2019-04-01T12:27:14.352" v="154"/>
        <pc:sldMkLst>
          <pc:docMk/>
          <pc:sldMk cId="3314889350" sldId="271"/>
        </pc:sldMkLst>
        <pc:spChg chg="mod">
          <ac:chgData name="" userId="" providerId="" clId="Web-{D7830D73-9534-4FE4-91ED-AF4BC99405F1}" dt="2019-04-01T12:27:14.352" v="154"/>
          <ac:spMkLst>
            <pc:docMk/>
            <pc:sldMk cId="3314889350" sldId="271"/>
            <ac:spMk id="6" creationId="{F1D1C252-288A-45AF-92C2-F031C1D76496}"/>
          </ac:spMkLst>
        </pc:spChg>
        <pc:spChg chg="mod">
          <ac:chgData name="" userId="" providerId="" clId="Web-{D7830D73-9534-4FE4-91ED-AF4BC99405F1}" dt="2019-04-01T12:26:45.227" v="150" actId="1076"/>
          <ac:spMkLst>
            <pc:docMk/>
            <pc:sldMk cId="3314889350" sldId="271"/>
            <ac:spMk id="12" creationId="{1816B2E8-9FAD-4B53-82A0-703B88611608}"/>
          </ac:spMkLst>
        </pc:spChg>
        <pc:spChg chg="mod">
          <ac:chgData name="" userId="" providerId="" clId="Web-{D7830D73-9534-4FE4-91ED-AF4BC99405F1}" dt="2019-04-01T12:26:05.617" v="144"/>
          <ac:spMkLst>
            <pc:docMk/>
            <pc:sldMk cId="3314889350" sldId="271"/>
            <ac:spMk id="17" creationId="{E7FF4B1D-2FA8-4E77-841D-40CDB8D8A0CA}"/>
          </ac:spMkLst>
        </pc:spChg>
        <pc:spChg chg="mod">
          <ac:chgData name="" userId="" providerId="" clId="Web-{D7830D73-9534-4FE4-91ED-AF4BC99405F1}" dt="2019-04-01T12:25:44.258" v="135" actId="14100"/>
          <ac:spMkLst>
            <pc:docMk/>
            <pc:sldMk cId="3314889350" sldId="271"/>
            <ac:spMk id="18" creationId="{1DFB4337-2DD4-4E23-89D7-D4104527155B}"/>
          </ac:spMkLst>
        </pc:spChg>
      </pc:sldChg>
      <pc:sldChg chg="modSp">
        <pc:chgData name="" userId="" providerId="" clId="Web-{D7830D73-9534-4FE4-91ED-AF4BC99405F1}" dt="2019-04-01T12:48:42.393" v="191" actId="14100"/>
        <pc:sldMkLst>
          <pc:docMk/>
          <pc:sldMk cId="1380336672" sldId="272"/>
        </pc:sldMkLst>
        <pc:spChg chg="mod">
          <ac:chgData name="" userId="" providerId="" clId="Web-{D7830D73-9534-4FE4-91ED-AF4BC99405F1}" dt="2019-04-01T12:14:39.691" v="104"/>
          <ac:spMkLst>
            <pc:docMk/>
            <pc:sldMk cId="1380336672" sldId="272"/>
            <ac:spMk id="6" creationId="{F6B2969F-5B41-4FA9-B4F0-9FFB2E5DD66D}"/>
          </ac:spMkLst>
        </pc:spChg>
        <pc:spChg chg="mod">
          <ac:chgData name="" userId="" providerId="" clId="Web-{D7830D73-9534-4FE4-91ED-AF4BC99405F1}" dt="2019-04-01T12:14:36.456" v="103"/>
          <ac:spMkLst>
            <pc:docMk/>
            <pc:sldMk cId="1380336672" sldId="272"/>
            <ac:spMk id="7" creationId="{917FC260-F750-4BE0-B209-55FB64E4F71C}"/>
          </ac:spMkLst>
        </pc:spChg>
        <pc:spChg chg="mod">
          <ac:chgData name="" userId="" providerId="" clId="Web-{D7830D73-9534-4FE4-91ED-AF4BC99405F1}" dt="2019-04-01T12:14:42.722" v="105"/>
          <ac:spMkLst>
            <pc:docMk/>
            <pc:sldMk cId="1380336672" sldId="272"/>
            <ac:spMk id="8" creationId="{1DAB979B-71AE-484E-8BDE-15491590871F}"/>
          </ac:spMkLst>
        </pc:spChg>
        <pc:spChg chg="mod">
          <ac:chgData name="" userId="" providerId="" clId="Web-{D7830D73-9534-4FE4-91ED-AF4BC99405F1}" dt="2019-04-01T12:48:42.393" v="191" actId="14100"/>
          <ac:spMkLst>
            <pc:docMk/>
            <pc:sldMk cId="1380336672" sldId="272"/>
            <ac:spMk id="9" creationId="{056F2741-B1F1-4C30-B34E-EDF74F0B78D8}"/>
          </ac:spMkLst>
        </pc:spChg>
      </pc:sldChg>
      <pc:sldChg chg="del">
        <pc:chgData name="" userId="" providerId="" clId="Web-{D7830D73-9534-4FE4-91ED-AF4BC99405F1}" dt="2019-04-01T12:24:50.664" v="124"/>
        <pc:sldMkLst>
          <pc:docMk/>
          <pc:sldMk cId="2267345720" sldId="273"/>
        </pc:sldMkLst>
      </pc:sldChg>
      <pc:sldChg chg="modSp">
        <pc:chgData name="" userId="" providerId="" clId="Web-{D7830D73-9534-4FE4-91ED-AF4BC99405F1}" dt="2019-04-01T13:05:29.275" v="357"/>
        <pc:sldMkLst>
          <pc:docMk/>
          <pc:sldMk cId="1450366863" sldId="274"/>
        </pc:sldMkLst>
        <pc:spChg chg="mod">
          <ac:chgData name="" userId="" providerId="" clId="Web-{D7830D73-9534-4FE4-91ED-AF4BC99405F1}" dt="2019-04-01T13:03:32.602" v="287"/>
          <ac:spMkLst>
            <pc:docMk/>
            <pc:sldMk cId="1450366863" sldId="274"/>
            <ac:spMk id="8" creationId="{3CF42D31-8814-4A19-922F-D37D0F244DE9}"/>
          </ac:spMkLst>
        </pc:spChg>
        <pc:graphicFrameChg chg="mod modGraphic">
          <ac:chgData name="" userId="" providerId="" clId="Web-{D7830D73-9534-4FE4-91ED-AF4BC99405F1}" dt="2019-04-01T13:05:29.275" v="357"/>
          <ac:graphicFrameMkLst>
            <pc:docMk/>
            <pc:sldMk cId="1450366863" sldId="274"/>
            <ac:graphicFrameMk id="5" creationId="{50021A1F-6446-49BD-B9D0-DD517EA399A9}"/>
          </ac:graphicFrameMkLst>
        </pc:graphicFrameChg>
      </pc:sldChg>
      <pc:sldChg chg="addSp modSp">
        <pc:chgData name="" userId="" providerId="" clId="Web-{D7830D73-9534-4FE4-91ED-AF4BC99405F1}" dt="2019-04-01T13:24:13.611" v="465" actId="14100"/>
        <pc:sldMkLst>
          <pc:docMk/>
          <pc:sldMk cId="521222272" sldId="275"/>
        </pc:sldMkLst>
        <pc:spChg chg="mod">
          <ac:chgData name="" userId="" providerId="" clId="Web-{D7830D73-9534-4FE4-91ED-AF4BC99405F1}" dt="2019-04-01T13:23:29.641" v="456" actId="14100"/>
          <ac:spMkLst>
            <pc:docMk/>
            <pc:sldMk cId="521222272" sldId="275"/>
            <ac:spMk id="2" creationId="{2332225F-58AD-456F-90E9-417BDAC586EA}"/>
          </ac:spMkLst>
        </pc:spChg>
        <pc:spChg chg="mod">
          <ac:chgData name="" userId="" providerId="" clId="Web-{D7830D73-9534-4FE4-91ED-AF4BC99405F1}" dt="2019-04-01T13:23:52.751" v="460" actId="14100"/>
          <ac:spMkLst>
            <pc:docMk/>
            <pc:sldMk cId="521222272" sldId="275"/>
            <ac:spMk id="128" creationId="{778BEC73-C7BA-4A2D-99BE-10D211D7C8F5}"/>
          </ac:spMkLst>
        </pc:spChg>
        <pc:graphicFrameChg chg="add mod modGraphic">
          <ac:chgData name="" userId="" providerId="" clId="Web-{D7830D73-9534-4FE4-91ED-AF4BC99405F1}" dt="2019-04-01T13:21:20.484" v="427"/>
          <ac:graphicFrameMkLst>
            <pc:docMk/>
            <pc:sldMk cId="521222272" sldId="275"/>
            <ac:graphicFrameMk id="42" creationId="{96EAB197-79BB-4B0C-9F08-92439D90FFDB}"/>
          </ac:graphicFrameMkLst>
        </pc:graphicFrameChg>
        <pc:graphicFrameChg chg="add mod modGraphic">
          <ac:chgData name="" userId="" providerId="" clId="Web-{D7830D73-9534-4FE4-91ED-AF4BC99405F1}" dt="2019-04-01T13:21:33.672" v="433"/>
          <ac:graphicFrameMkLst>
            <pc:docMk/>
            <pc:sldMk cId="521222272" sldId="275"/>
            <ac:graphicFrameMk id="43" creationId="{0536D572-E940-4EE8-990A-5780CEDBBBEB}"/>
          </ac:graphicFrameMkLst>
        </pc:graphicFrameChg>
        <pc:graphicFrameChg chg="add mod modGraphic">
          <ac:chgData name="" userId="" providerId="" clId="Web-{D7830D73-9534-4FE4-91ED-AF4BC99405F1}" dt="2019-04-01T13:21:28.266" v="429"/>
          <ac:graphicFrameMkLst>
            <pc:docMk/>
            <pc:sldMk cId="521222272" sldId="275"/>
            <ac:graphicFrameMk id="44" creationId="{6F59080B-B17C-4D74-88A5-F0AA47F67BE3}"/>
          </ac:graphicFrameMkLst>
        </pc:graphicFrameChg>
        <pc:cxnChg chg="mod">
          <ac:chgData name="" userId="" providerId="" clId="Web-{D7830D73-9534-4FE4-91ED-AF4BC99405F1}" dt="2019-04-01T13:23:57.235" v="461" actId="14100"/>
          <ac:cxnSpMkLst>
            <pc:docMk/>
            <pc:sldMk cId="521222272" sldId="275"/>
            <ac:cxnSpMk id="4" creationId="{9DB97BF7-7EAD-477A-B44C-FE158A5A1891}"/>
          </ac:cxnSpMkLst>
        </pc:cxnChg>
        <pc:cxnChg chg="mod">
          <ac:chgData name="" userId="" providerId="" clId="Web-{D7830D73-9534-4FE4-91ED-AF4BC99405F1}" dt="2019-04-01T13:24:10.861" v="464" actId="14100"/>
          <ac:cxnSpMkLst>
            <pc:docMk/>
            <pc:sldMk cId="521222272" sldId="275"/>
            <ac:cxnSpMk id="13" creationId="{690D3182-76FC-4E52-A86D-C834CA81B2E4}"/>
          </ac:cxnSpMkLst>
        </pc:cxnChg>
        <pc:cxnChg chg="mod">
          <ac:chgData name="" userId="" providerId="" clId="Web-{D7830D73-9534-4FE4-91ED-AF4BC99405F1}" dt="2019-04-01T13:24:13.611" v="465" actId="14100"/>
          <ac:cxnSpMkLst>
            <pc:docMk/>
            <pc:sldMk cId="521222272" sldId="275"/>
            <ac:cxnSpMk id="16" creationId="{51BDB9E7-2F2D-4ABB-9D86-E32A72A0682A}"/>
          </ac:cxnSpMkLst>
        </pc:cxnChg>
        <pc:cxnChg chg="mod">
          <ac:chgData name="" userId="" providerId="" clId="Web-{D7830D73-9534-4FE4-91ED-AF4BC99405F1}" dt="2019-04-01T13:23:49.189" v="459" actId="14100"/>
          <ac:cxnSpMkLst>
            <pc:docMk/>
            <pc:sldMk cId="521222272" sldId="275"/>
            <ac:cxnSpMk id="17" creationId="{BCF690D3-8FDD-4464-95E3-A270D1EA6D64}"/>
          </ac:cxnSpMkLst>
        </pc:cxnChg>
        <pc:cxnChg chg="mod">
          <ac:chgData name="" userId="" providerId="" clId="Web-{D7830D73-9534-4FE4-91ED-AF4BC99405F1}" dt="2019-04-01T13:23:41.251" v="457" actId="14100"/>
          <ac:cxnSpMkLst>
            <pc:docMk/>
            <pc:sldMk cId="521222272" sldId="275"/>
            <ac:cxnSpMk id="18" creationId="{E4FABBBD-3525-4E82-932E-EC2C67DE2C55}"/>
          </ac:cxnSpMkLst>
        </pc:cxnChg>
      </pc:sldChg>
    </pc:docChg>
  </pc:docChgLst>
  <pc:docChgLst>
    <pc:chgData clId="Web-{EDCC4A65-53A9-47DB-9287-7D02DFE046CA}"/>
    <pc:docChg chg="modSld sldOrd">
      <pc:chgData name="" userId="" providerId="" clId="Web-{EDCC4A65-53A9-47DB-9287-7D02DFE046CA}" dt="2019-04-01T11:43:18.408" v="89" actId="20577"/>
      <pc:docMkLst>
        <pc:docMk/>
      </pc:docMkLst>
      <pc:sldChg chg="modSp">
        <pc:chgData name="" userId="" providerId="" clId="Web-{EDCC4A65-53A9-47DB-9287-7D02DFE046CA}" dt="2019-04-01T11:43:15.408" v="87" actId="20577"/>
        <pc:sldMkLst>
          <pc:docMk/>
          <pc:sldMk cId="1351651579" sldId="256"/>
        </pc:sldMkLst>
        <pc:spChg chg="mod">
          <ac:chgData name="" userId="" providerId="" clId="Web-{EDCC4A65-53A9-47DB-9287-7D02DFE046CA}" dt="2019-04-01T11:43:15.408" v="87" actId="20577"/>
          <ac:spMkLst>
            <pc:docMk/>
            <pc:sldMk cId="1351651579" sldId="256"/>
            <ac:spMk id="3" creationId="{00000000-0000-0000-0000-000000000000}"/>
          </ac:spMkLst>
        </pc:spChg>
      </pc:sldChg>
      <pc:sldChg chg="ord">
        <pc:chgData name="" userId="" providerId="" clId="Web-{EDCC4A65-53A9-47DB-9287-7D02DFE046CA}" dt="2019-04-01T11:31:07.934" v="64"/>
        <pc:sldMkLst>
          <pc:docMk/>
          <pc:sldMk cId="4021722046" sldId="257"/>
        </pc:sldMkLst>
      </pc:sldChg>
      <pc:sldChg chg="addSp delSp modSp">
        <pc:chgData name="" userId="" providerId="" clId="Web-{EDCC4A65-53A9-47DB-9287-7D02DFE046CA}" dt="2019-04-01T11:20:49.851" v="63"/>
        <pc:sldMkLst>
          <pc:docMk/>
          <pc:sldMk cId="3264669847" sldId="265"/>
        </pc:sldMkLst>
        <pc:graphicFrameChg chg="mod modGraphic">
          <ac:chgData name="" userId="" providerId="" clId="Web-{EDCC4A65-53A9-47DB-9287-7D02DFE046CA}" dt="2019-04-01T11:20:49.851" v="63"/>
          <ac:graphicFrameMkLst>
            <pc:docMk/>
            <pc:sldMk cId="3264669847" sldId="265"/>
            <ac:graphicFrameMk id="5" creationId="{3629BF75-61C3-49B4-9D8B-83E6B53B7551}"/>
          </ac:graphicFrameMkLst>
        </pc:graphicFrameChg>
        <pc:graphicFrameChg chg="add del mod">
          <ac:chgData name="" userId="" providerId="" clId="Web-{EDCC4A65-53A9-47DB-9287-7D02DFE046CA}" dt="2019-04-01T11:17:25.147" v="3"/>
          <ac:graphicFrameMkLst>
            <pc:docMk/>
            <pc:sldMk cId="3264669847" sldId="265"/>
            <ac:graphicFrameMk id="8" creationId="{CA8D07E3-880F-4337-8C51-84A49AAD0FCA}"/>
          </ac:graphicFrameMkLst>
        </pc:graphicFrameChg>
      </pc:sldChg>
      <pc:sldChg chg="modSp">
        <pc:chgData name="" userId="" providerId="" clId="Web-{EDCC4A65-53A9-47DB-9287-7D02DFE046CA}" dt="2019-04-01T11:42:52.673" v="72" actId="20577"/>
        <pc:sldMkLst>
          <pc:docMk/>
          <pc:sldMk cId="1131289244" sldId="269"/>
        </pc:sldMkLst>
        <pc:spChg chg="mod">
          <ac:chgData name="" userId="" providerId="" clId="Web-{EDCC4A65-53A9-47DB-9287-7D02DFE046CA}" dt="2019-04-01T11:42:52.673" v="72" actId="20577"/>
          <ac:spMkLst>
            <pc:docMk/>
            <pc:sldMk cId="1131289244" sldId="269"/>
            <ac:spMk id="2" creationId="{BE7024DE-8D9A-44EA-AD1A-56E8DA896EC1}"/>
          </ac:spMkLst>
        </pc:spChg>
      </pc:sldChg>
    </pc:docChg>
  </pc:docChgLst>
  <pc:docChgLst>
    <pc:chgData clId="Web-{75C7F462-9466-4880-8B5C-8DB222C24E8F}"/>
    <pc:docChg chg="addSld modSld sldOrd">
      <pc:chgData name="" userId="" providerId="" clId="Web-{75C7F462-9466-4880-8B5C-8DB222C24E8F}" dt="2019-03-28T14:52:10.287" v="265" actId="20577"/>
      <pc:docMkLst>
        <pc:docMk/>
      </pc:docMkLst>
      <pc:sldChg chg="modSp">
        <pc:chgData name="" userId="" providerId="" clId="Web-{75C7F462-9466-4880-8B5C-8DB222C24E8F}" dt="2019-03-28T13:59:45.416" v="39" actId="20577"/>
        <pc:sldMkLst>
          <pc:docMk/>
          <pc:sldMk cId="1351651579" sldId="256"/>
        </pc:sldMkLst>
        <pc:spChg chg="mod">
          <ac:chgData name="" userId="" providerId="" clId="Web-{75C7F462-9466-4880-8B5C-8DB222C24E8F}" dt="2019-03-28T13:59:45.416" v="39" actId="20577"/>
          <ac:spMkLst>
            <pc:docMk/>
            <pc:sldMk cId="1351651579" sldId="256"/>
            <ac:spMk id="2" creationId="{00000000-0000-0000-0000-000000000000}"/>
          </ac:spMkLst>
        </pc:spChg>
      </pc:sldChg>
      <pc:sldChg chg="modSp new ord">
        <pc:chgData name="" userId="" providerId="" clId="Web-{75C7F462-9466-4880-8B5C-8DB222C24E8F}" dt="2019-03-28T14:04:51.336" v="100"/>
        <pc:sldMkLst>
          <pc:docMk/>
          <pc:sldMk cId="4021722046" sldId="257"/>
        </pc:sldMkLst>
        <pc:spChg chg="mod">
          <ac:chgData name="" userId="" providerId="" clId="Web-{75C7F462-9466-4880-8B5C-8DB222C24E8F}" dt="2019-03-28T14:00:23.276" v="48" actId="20577"/>
          <ac:spMkLst>
            <pc:docMk/>
            <pc:sldMk cId="4021722046" sldId="257"/>
            <ac:spMk id="2" creationId="{74CD0408-E2DA-4DD6-88F2-C498BCD1C773}"/>
          </ac:spMkLst>
        </pc:spChg>
        <pc:spChg chg="mod">
          <ac:chgData name="" userId="" providerId="" clId="Web-{75C7F462-9466-4880-8B5C-8DB222C24E8F}" dt="2019-03-28T14:04:51.336" v="100"/>
          <ac:spMkLst>
            <pc:docMk/>
            <pc:sldMk cId="4021722046" sldId="257"/>
            <ac:spMk id="3" creationId="{6D51090D-1AA9-4584-BC49-CC5C361421BA}"/>
          </ac:spMkLst>
        </pc:spChg>
      </pc:sldChg>
      <pc:sldChg chg="modSp new">
        <pc:chgData name="" userId="" providerId="" clId="Web-{75C7F462-9466-4880-8B5C-8DB222C24E8F}" dt="2019-03-28T14:04:46.649" v="99"/>
        <pc:sldMkLst>
          <pc:docMk/>
          <pc:sldMk cId="2140820781" sldId="258"/>
        </pc:sldMkLst>
        <pc:spChg chg="mod">
          <ac:chgData name="" userId="" providerId="" clId="Web-{75C7F462-9466-4880-8B5C-8DB222C24E8F}" dt="2019-03-28T14:01:06.775" v="84" actId="20577"/>
          <ac:spMkLst>
            <pc:docMk/>
            <pc:sldMk cId="2140820781" sldId="258"/>
            <ac:spMk id="2" creationId="{CDB240F8-984F-4227-8A16-31BFE1F15768}"/>
          </ac:spMkLst>
        </pc:spChg>
        <pc:spChg chg="mod">
          <ac:chgData name="" userId="" providerId="" clId="Web-{75C7F462-9466-4880-8B5C-8DB222C24E8F}" dt="2019-03-28T14:04:46.649" v="99"/>
          <ac:spMkLst>
            <pc:docMk/>
            <pc:sldMk cId="2140820781" sldId="258"/>
            <ac:spMk id="3" creationId="{0189D291-7ED7-4D26-94C3-9E560DEE952A}"/>
          </ac:spMkLst>
        </pc:spChg>
      </pc:sldChg>
      <pc:sldChg chg="modSp new">
        <pc:chgData name="" userId="" providerId="" clId="Web-{75C7F462-9466-4880-8B5C-8DB222C24E8F}" dt="2019-03-28T14:14:08.536" v="196" actId="20577"/>
        <pc:sldMkLst>
          <pc:docMk/>
          <pc:sldMk cId="1069750105" sldId="259"/>
        </pc:sldMkLst>
        <pc:spChg chg="mod">
          <ac:chgData name="" userId="" providerId="" clId="Web-{75C7F462-9466-4880-8B5C-8DB222C24E8F}" dt="2019-03-28T14:05:52.523" v="103" actId="20577"/>
          <ac:spMkLst>
            <pc:docMk/>
            <pc:sldMk cId="1069750105" sldId="259"/>
            <ac:spMk id="2" creationId="{30F8872D-30A8-44BD-AD2F-911EBF9E89B6}"/>
          </ac:spMkLst>
        </pc:spChg>
        <pc:spChg chg="mod">
          <ac:chgData name="" userId="" providerId="" clId="Web-{75C7F462-9466-4880-8B5C-8DB222C24E8F}" dt="2019-03-28T14:14:08.536" v="196" actId="20577"/>
          <ac:spMkLst>
            <pc:docMk/>
            <pc:sldMk cId="1069750105" sldId="259"/>
            <ac:spMk id="3" creationId="{A4905B41-A2E6-48AB-A70F-FC665A2A5712}"/>
          </ac:spMkLst>
        </pc:spChg>
      </pc:sldChg>
      <pc:sldChg chg="modSp new">
        <pc:chgData name="" userId="" providerId="" clId="Web-{75C7F462-9466-4880-8B5C-8DB222C24E8F}" dt="2019-03-28T14:19:16.471" v="237" actId="20577"/>
        <pc:sldMkLst>
          <pc:docMk/>
          <pc:sldMk cId="638211879" sldId="260"/>
        </pc:sldMkLst>
        <pc:spChg chg="mod">
          <ac:chgData name="" userId="" providerId="" clId="Web-{75C7F462-9466-4880-8B5C-8DB222C24E8F}" dt="2019-03-28T14:14:14.411" v="200" actId="20577"/>
          <ac:spMkLst>
            <pc:docMk/>
            <pc:sldMk cId="638211879" sldId="260"/>
            <ac:spMk id="2" creationId="{D54543E8-4944-4750-B302-404563C5A1C1}"/>
          </ac:spMkLst>
        </pc:spChg>
        <pc:spChg chg="mod">
          <ac:chgData name="" userId="" providerId="" clId="Web-{75C7F462-9466-4880-8B5C-8DB222C24E8F}" dt="2019-03-28T14:19:16.471" v="237" actId="20577"/>
          <ac:spMkLst>
            <pc:docMk/>
            <pc:sldMk cId="638211879" sldId="260"/>
            <ac:spMk id="3" creationId="{F9370EA2-AE52-4724-B3EE-C08721AA640D}"/>
          </ac:spMkLst>
        </pc:spChg>
      </pc:sldChg>
      <pc:sldChg chg="modSp new">
        <pc:chgData name="" userId="" providerId="" clId="Web-{75C7F462-9466-4880-8B5C-8DB222C24E8F}" dt="2019-03-28T14:14:23.551" v="205" actId="20577"/>
        <pc:sldMkLst>
          <pc:docMk/>
          <pc:sldMk cId="1242321668" sldId="261"/>
        </pc:sldMkLst>
        <pc:spChg chg="mod">
          <ac:chgData name="" userId="" providerId="" clId="Web-{75C7F462-9466-4880-8B5C-8DB222C24E8F}" dt="2019-03-28T14:14:23.551" v="205" actId="20577"/>
          <ac:spMkLst>
            <pc:docMk/>
            <pc:sldMk cId="1242321668" sldId="261"/>
            <ac:spMk id="2" creationId="{5AA7B0A5-D0EE-4882-AE5B-CFEBFD3018B1}"/>
          </ac:spMkLst>
        </pc:spChg>
      </pc:sldChg>
      <pc:sldChg chg="modSp new">
        <pc:chgData name="" userId="" providerId="" clId="Web-{75C7F462-9466-4880-8B5C-8DB222C24E8F}" dt="2019-03-28T14:32:57.076" v="241" actId="20577"/>
        <pc:sldMkLst>
          <pc:docMk/>
          <pc:sldMk cId="3069577087" sldId="262"/>
        </pc:sldMkLst>
        <pc:spChg chg="mod">
          <ac:chgData name="" userId="" providerId="" clId="Web-{75C7F462-9466-4880-8B5C-8DB222C24E8F}" dt="2019-03-28T14:14:37.551" v="212" actId="20577"/>
          <ac:spMkLst>
            <pc:docMk/>
            <pc:sldMk cId="3069577087" sldId="262"/>
            <ac:spMk id="2" creationId="{9D7F1835-B439-42C4-8B2D-9104D03C32BD}"/>
          </ac:spMkLst>
        </pc:spChg>
        <pc:spChg chg="mod">
          <ac:chgData name="" userId="" providerId="" clId="Web-{75C7F462-9466-4880-8B5C-8DB222C24E8F}" dt="2019-03-28T14:32:57.076" v="241" actId="20577"/>
          <ac:spMkLst>
            <pc:docMk/>
            <pc:sldMk cId="3069577087" sldId="262"/>
            <ac:spMk id="3" creationId="{CC4ACA83-6E7D-4613-8750-65974058488E}"/>
          </ac:spMkLst>
        </pc:spChg>
      </pc:sldChg>
      <pc:sldChg chg="modSp new">
        <pc:chgData name="" userId="" providerId="" clId="Web-{75C7F462-9466-4880-8B5C-8DB222C24E8F}" dt="2019-03-28T14:52:10.287" v="264" actId="20577"/>
        <pc:sldMkLst>
          <pc:docMk/>
          <pc:sldMk cId="2459712406" sldId="263"/>
        </pc:sldMkLst>
        <pc:spChg chg="mod">
          <ac:chgData name="" userId="" providerId="" clId="Web-{75C7F462-9466-4880-8B5C-8DB222C24E8F}" dt="2019-03-28T14:15:03.551" v="226" actId="20577"/>
          <ac:spMkLst>
            <pc:docMk/>
            <pc:sldMk cId="2459712406" sldId="263"/>
            <ac:spMk id="2" creationId="{47841340-E5CA-4A40-B591-4D09B0BC7DFA}"/>
          </ac:spMkLst>
        </pc:spChg>
        <pc:spChg chg="mod">
          <ac:chgData name="" userId="" providerId="" clId="Web-{75C7F462-9466-4880-8B5C-8DB222C24E8F}" dt="2019-03-28T14:52:10.287" v="264" actId="20577"/>
          <ac:spMkLst>
            <pc:docMk/>
            <pc:sldMk cId="2459712406" sldId="263"/>
            <ac:spMk id="3" creationId="{9E5AF7C7-14DF-48AC-A0D3-5908479872D7}"/>
          </ac:spMkLst>
        </pc:spChg>
      </pc:sldChg>
      <pc:sldChg chg="modSp new">
        <pc:chgData name="" userId="" providerId="" clId="Web-{75C7F462-9466-4880-8B5C-8DB222C24E8F}" dt="2019-03-28T14:15:17.707" v="233" actId="20577"/>
        <pc:sldMkLst>
          <pc:docMk/>
          <pc:sldMk cId="2705873458" sldId="264"/>
        </pc:sldMkLst>
        <pc:spChg chg="mod">
          <ac:chgData name="" userId="" providerId="" clId="Web-{75C7F462-9466-4880-8B5C-8DB222C24E8F}" dt="2019-03-28T14:15:17.707" v="233" actId="20577"/>
          <ac:spMkLst>
            <pc:docMk/>
            <pc:sldMk cId="2705873458" sldId="264"/>
            <ac:spMk id="2" creationId="{A3551C3D-28CC-44C1-B465-AC59EDD38F8E}"/>
          </ac:spMkLst>
        </pc:spChg>
      </pc:sldChg>
    </pc:docChg>
  </pc:docChgLst>
  <pc:docChgLst>
    <pc:chgData clId="Web-{1BF34FCB-C053-4D5A-94E6-93E860599CB6}"/>
    <pc:docChg chg="modSld">
      <pc:chgData name="" userId="" providerId="" clId="Web-{1BF34FCB-C053-4D5A-94E6-93E860599CB6}" dt="2019-04-01T17:37:22.343" v="77" actId="14100"/>
      <pc:docMkLst>
        <pc:docMk/>
      </pc:docMkLst>
      <pc:sldChg chg="addSp delSp modSp">
        <pc:chgData name="" userId="" providerId="" clId="Web-{1BF34FCB-C053-4D5A-94E6-93E860599CB6}" dt="2019-04-01T17:37:22.343" v="77" actId="14100"/>
        <pc:sldMkLst>
          <pc:docMk/>
          <pc:sldMk cId="3264669847" sldId="265"/>
        </pc:sldMkLst>
        <pc:spChg chg="add del mod ord">
          <ac:chgData name="" userId="" providerId="" clId="Web-{1BF34FCB-C053-4D5A-94E6-93E860599CB6}" dt="2019-04-01T17:35:09.688" v="62"/>
          <ac:spMkLst>
            <pc:docMk/>
            <pc:sldMk cId="3264669847" sldId="265"/>
            <ac:spMk id="7" creationId="{B847DFFB-1352-4031-80A2-4A688949F11E}"/>
          </ac:spMkLst>
        </pc:spChg>
        <pc:spChg chg="add del mod">
          <ac:chgData name="" userId="" providerId="" clId="Web-{1BF34FCB-C053-4D5A-94E6-93E860599CB6}" dt="2019-04-01T17:34:01.295" v="45"/>
          <ac:spMkLst>
            <pc:docMk/>
            <pc:sldMk cId="3264669847" sldId="265"/>
            <ac:spMk id="8" creationId="{12FB764C-AE3B-409A-ACC4-19C1E51D9E8D}"/>
          </ac:spMkLst>
        </pc:spChg>
        <pc:spChg chg="add del mod">
          <ac:chgData name="" userId="" providerId="" clId="Web-{1BF34FCB-C053-4D5A-94E6-93E860599CB6}" dt="2019-04-01T17:34:15.623" v="49"/>
          <ac:spMkLst>
            <pc:docMk/>
            <pc:sldMk cId="3264669847" sldId="265"/>
            <ac:spMk id="9" creationId="{8C004AA9-5B4A-4342-A8BC-E6F55AB4DFF4}"/>
          </ac:spMkLst>
        </pc:spChg>
        <pc:graphicFrameChg chg="mod modGraphic">
          <ac:chgData name="" userId="" providerId="" clId="Web-{1BF34FCB-C053-4D5A-94E6-93E860599CB6}" dt="2019-04-01T17:30:27.372" v="31"/>
          <ac:graphicFrameMkLst>
            <pc:docMk/>
            <pc:sldMk cId="3264669847" sldId="265"/>
            <ac:graphicFrameMk id="5" creationId="{3629BF75-61C3-49B4-9D8B-83E6B53B7551}"/>
          </ac:graphicFrameMkLst>
        </pc:graphicFrameChg>
        <pc:picChg chg="add del mod modCrop">
          <ac:chgData name="" userId="" providerId="" clId="Web-{1BF34FCB-C053-4D5A-94E6-93E860599CB6}" dt="2019-04-01T17:35:37.749" v="66"/>
          <ac:picMkLst>
            <pc:docMk/>
            <pc:sldMk cId="3264669847" sldId="265"/>
            <ac:picMk id="2" creationId="{2455E908-F1EB-4E4B-93B4-013A052F42A1}"/>
          </ac:picMkLst>
        </pc:picChg>
        <pc:picChg chg="add mod modCrop">
          <ac:chgData name="" userId="" providerId="" clId="Web-{1BF34FCB-C053-4D5A-94E6-93E860599CB6}" dt="2019-04-01T17:37:22.343" v="77" actId="14100"/>
          <ac:picMkLst>
            <pc:docMk/>
            <pc:sldMk cId="3264669847" sldId="265"/>
            <ac:picMk id="10" creationId="{DA004B09-DA8D-4DF8-B36F-2BB47C94EC47}"/>
          </ac:picMkLst>
        </pc:picChg>
      </pc:sldChg>
      <pc:sldChg chg="modSp">
        <pc:chgData name="" userId="" providerId="" clId="Web-{1BF34FCB-C053-4D5A-94E6-93E860599CB6}" dt="2019-04-01T17:25:29.526" v="27" actId="20577"/>
        <pc:sldMkLst>
          <pc:docMk/>
          <pc:sldMk cId="1572728652" sldId="270"/>
        </pc:sldMkLst>
        <pc:spChg chg="mod">
          <ac:chgData name="" userId="" providerId="" clId="Web-{1BF34FCB-C053-4D5A-94E6-93E860599CB6}" dt="2019-04-01T17:25:29.526" v="27" actId="20577"/>
          <ac:spMkLst>
            <pc:docMk/>
            <pc:sldMk cId="1572728652" sldId="270"/>
            <ac:spMk id="38" creationId="{FAE61D7D-5682-4A5D-AACA-41B694738DFD}"/>
          </ac:spMkLst>
        </pc:spChg>
      </pc:sldChg>
      <pc:sldChg chg="modSp">
        <pc:chgData name="" userId="" providerId="" clId="Web-{1BF34FCB-C053-4D5A-94E6-93E860599CB6}" dt="2019-04-01T17:26:25.276" v="29" actId="1076"/>
        <pc:sldMkLst>
          <pc:docMk/>
          <pc:sldMk cId="1450366863" sldId="274"/>
        </pc:sldMkLst>
        <pc:graphicFrameChg chg="mod">
          <ac:chgData name="" userId="" providerId="" clId="Web-{1BF34FCB-C053-4D5A-94E6-93E860599CB6}" dt="2019-04-01T17:26:25.276" v="29" actId="1076"/>
          <ac:graphicFrameMkLst>
            <pc:docMk/>
            <pc:sldMk cId="1450366863" sldId="274"/>
            <ac:graphicFrameMk id="5" creationId="{50021A1F-6446-49BD-B9D0-DD517EA399A9}"/>
          </ac:graphicFrameMkLst>
        </pc:graphicFrameChg>
      </pc:sldChg>
      <pc:sldChg chg="modSp">
        <pc:chgData name="" userId="" providerId="" clId="Web-{1BF34FCB-C053-4D5A-94E6-93E860599CB6}" dt="2019-04-01T17:24:54.354" v="24"/>
        <pc:sldMkLst>
          <pc:docMk/>
          <pc:sldMk cId="1455610162" sldId="276"/>
        </pc:sldMkLst>
        <pc:spChg chg="mod">
          <ac:chgData name="" userId="" providerId="" clId="Web-{1BF34FCB-C053-4D5A-94E6-93E860599CB6}" dt="2019-04-01T17:24:39.494" v="22" actId="1076"/>
          <ac:spMkLst>
            <pc:docMk/>
            <pc:sldMk cId="1455610162" sldId="276"/>
            <ac:spMk id="6" creationId="{28E59D00-C7B8-4A9B-825E-E17486EAD541}"/>
          </ac:spMkLst>
        </pc:spChg>
        <pc:graphicFrameChg chg="mod modGraphic">
          <ac:chgData name="" userId="" providerId="" clId="Web-{1BF34FCB-C053-4D5A-94E6-93E860599CB6}" dt="2019-04-01T17:24:54.354" v="24"/>
          <ac:graphicFrameMkLst>
            <pc:docMk/>
            <pc:sldMk cId="1455610162" sldId="276"/>
            <ac:graphicFrameMk id="5" creationId="{3629BF75-61C3-49B4-9D8B-83E6B53B7551}"/>
          </ac:graphicFrameMkLst>
        </pc:graphicFrameChg>
      </pc:sldChg>
    </pc:docChg>
  </pc:docChgLst>
  <pc:docChgLst>
    <pc:chgData clId="Web-{CCEF6376-8DA4-41FE-9F9F-8F7F298E2387}"/>
    <pc:docChg chg="addSld modSld">
      <pc:chgData name="" userId="" providerId="" clId="Web-{CCEF6376-8DA4-41FE-9F9F-8F7F298E2387}" dt="2019-03-28T19:03:35.132" v="636"/>
      <pc:docMkLst>
        <pc:docMk/>
      </pc:docMkLst>
      <pc:sldChg chg="modSp">
        <pc:chgData name="" userId="" providerId="" clId="Web-{CCEF6376-8DA4-41FE-9F9F-8F7F298E2387}" dt="2019-03-28T18:07:25.745" v="320" actId="20577"/>
        <pc:sldMkLst>
          <pc:docMk/>
          <pc:sldMk cId="1242321668" sldId="261"/>
        </pc:sldMkLst>
        <pc:spChg chg="mod">
          <ac:chgData name="" userId="" providerId="" clId="Web-{CCEF6376-8DA4-41FE-9F9F-8F7F298E2387}" dt="2019-03-28T18:07:25.745" v="320" actId="20577"/>
          <ac:spMkLst>
            <pc:docMk/>
            <pc:sldMk cId="1242321668" sldId="261"/>
            <ac:spMk id="3" creationId="{30B633B3-D230-41BB-800C-5CB8E5316DFF}"/>
          </ac:spMkLst>
        </pc:spChg>
      </pc:sldChg>
      <pc:sldChg chg="modSp">
        <pc:chgData name="" userId="" providerId="" clId="Web-{CCEF6376-8DA4-41FE-9F9F-8F7F298E2387}" dt="2019-03-28T18:47:35.867" v="574" actId="20577"/>
        <pc:sldMkLst>
          <pc:docMk/>
          <pc:sldMk cId="2705873458" sldId="264"/>
        </pc:sldMkLst>
        <pc:spChg chg="mod">
          <ac:chgData name="" userId="" providerId="" clId="Web-{CCEF6376-8DA4-41FE-9F9F-8F7F298E2387}" dt="2019-03-28T18:47:35.867" v="574" actId="20577"/>
          <ac:spMkLst>
            <pc:docMk/>
            <pc:sldMk cId="2705873458" sldId="264"/>
            <ac:spMk id="3" creationId="{075E77C4-7FCB-4008-B3D4-7103F78BD3B7}"/>
          </ac:spMkLst>
        </pc:spChg>
      </pc:sldChg>
      <pc:sldChg chg="addSp delSp modSp new">
        <pc:chgData name="" userId="" providerId="" clId="Web-{CCEF6376-8DA4-41FE-9F9F-8F7F298E2387}" dt="2019-03-28T19:01:41.691" v="634"/>
        <pc:sldMkLst>
          <pc:docMk/>
          <pc:sldMk cId="3264669847" sldId="265"/>
        </pc:sldMkLst>
        <pc:spChg chg="del">
          <ac:chgData name="" userId="" providerId="" clId="Web-{CCEF6376-8DA4-41FE-9F9F-8F7F298E2387}" dt="2019-03-28T17:41:47.472" v="57"/>
          <ac:spMkLst>
            <pc:docMk/>
            <pc:sldMk cId="3264669847" sldId="265"/>
            <ac:spMk id="2" creationId="{8AB13328-33D1-493B-BF99-00C0251E75FF}"/>
          </ac:spMkLst>
        </pc:spChg>
        <pc:spChg chg="del">
          <ac:chgData name="" userId="" providerId="" clId="Web-{CCEF6376-8DA4-41FE-9F9F-8F7F298E2387}" dt="2019-03-28T17:42:15.036" v="58"/>
          <ac:spMkLst>
            <pc:docMk/>
            <pc:sldMk cId="3264669847" sldId="265"/>
            <ac:spMk id="3" creationId="{35E660AA-6537-4BF4-BD8B-DB92AC3DDAD4}"/>
          </ac:spMkLst>
        </pc:spChg>
        <pc:spChg chg="add mod">
          <ac:chgData name="" userId="" providerId="" clId="Web-{CCEF6376-8DA4-41FE-9F9F-8F7F298E2387}" dt="2019-03-28T19:00:37.314" v="620" actId="1076"/>
          <ac:spMkLst>
            <pc:docMk/>
            <pc:sldMk cId="3264669847" sldId="265"/>
            <ac:spMk id="6" creationId="{28E59D00-C7B8-4A9B-825E-E17486EAD541}"/>
          </ac:spMkLst>
        </pc:spChg>
        <pc:graphicFrameChg chg="add mod ord modGraphic">
          <ac:chgData name="" userId="" providerId="" clId="Web-{CCEF6376-8DA4-41FE-9F9F-8F7F298E2387}" dt="2019-03-28T19:01:41.691" v="634"/>
          <ac:graphicFrameMkLst>
            <pc:docMk/>
            <pc:sldMk cId="3264669847" sldId="265"/>
            <ac:graphicFrameMk id="5" creationId="{3629BF75-61C3-49B4-9D8B-83E6B53B7551}"/>
          </ac:graphicFrameMkLst>
        </pc:graphicFrameChg>
      </pc:sldChg>
      <pc:sldChg chg="modSp new">
        <pc:chgData name="" userId="" providerId="" clId="Web-{CCEF6376-8DA4-41FE-9F9F-8F7F298E2387}" dt="2019-03-28T18:47:54.180" v="589" actId="20577"/>
        <pc:sldMkLst>
          <pc:docMk/>
          <pc:sldMk cId="780190384" sldId="266"/>
        </pc:sldMkLst>
        <pc:spChg chg="mod">
          <ac:chgData name="" userId="" providerId="" clId="Web-{CCEF6376-8DA4-41FE-9F9F-8F7F298E2387}" dt="2019-03-28T18:47:54.180" v="589" actId="20577"/>
          <ac:spMkLst>
            <pc:docMk/>
            <pc:sldMk cId="780190384" sldId="266"/>
            <ac:spMk id="3" creationId="{32BB8713-6FBA-4BF5-9462-E6968CF0B260}"/>
          </ac:spMkLst>
        </pc:spChg>
      </pc:sldChg>
      <pc:sldChg chg="modSp new">
        <pc:chgData name="" userId="" providerId="" clId="Web-{CCEF6376-8DA4-41FE-9F9F-8F7F298E2387}" dt="2019-03-28T18:48:01.165" v="595" actId="20577"/>
        <pc:sldMkLst>
          <pc:docMk/>
          <pc:sldMk cId="1571491850" sldId="267"/>
        </pc:sldMkLst>
        <pc:spChg chg="mod">
          <ac:chgData name="" userId="" providerId="" clId="Web-{CCEF6376-8DA4-41FE-9F9F-8F7F298E2387}" dt="2019-03-28T18:48:01.165" v="595" actId="20577"/>
          <ac:spMkLst>
            <pc:docMk/>
            <pc:sldMk cId="1571491850" sldId="267"/>
            <ac:spMk id="3" creationId="{C5D7949B-52B8-4FFA-9109-5205295AD94E}"/>
          </ac:spMkLst>
        </pc:spChg>
      </pc:sldChg>
      <pc:sldChg chg="new">
        <pc:chgData name="" userId="" providerId="" clId="Web-{CCEF6376-8DA4-41FE-9F9F-8F7F298E2387}" dt="2019-03-28T19:03:31.866" v="635"/>
        <pc:sldMkLst>
          <pc:docMk/>
          <pc:sldMk cId="1530522939" sldId="268"/>
        </pc:sldMkLst>
      </pc:sldChg>
      <pc:sldChg chg="new">
        <pc:chgData name="" userId="" providerId="" clId="Web-{CCEF6376-8DA4-41FE-9F9F-8F7F298E2387}" dt="2019-03-28T19:03:35.132" v="636"/>
        <pc:sldMkLst>
          <pc:docMk/>
          <pc:sldMk cId="1131289244" sldId="269"/>
        </pc:sldMkLst>
      </pc:sldChg>
    </pc:docChg>
  </pc:docChgLst>
  <pc:docChgLst>
    <pc:chgData clId="Web-{85199E3B-7A78-4189-B0C2-63D73CD41779}"/>
    <pc:docChg chg="modSld">
      <pc:chgData name="" userId="" providerId="" clId="Web-{85199E3B-7A78-4189-B0C2-63D73CD41779}" dt="2019-03-31T17:49:56.178" v="3" actId="20577"/>
      <pc:docMkLst>
        <pc:docMk/>
      </pc:docMkLst>
      <pc:sldChg chg="modSp">
        <pc:chgData name="" userId="" providerId="" clId="Web-{85199E3B-7A78-4189-B0C2-63D73CD41779}" dt="2019-03-31T17:49:56.178" v="2" actId="20577"/>
        <pc:sldMkLst>
          <pc:docMk/>
          <pc:sldMk cId="1530522939" sldId="268"/>
        </pc:sldMkLst>
        <pc:spChg chg="mod">
          <ac:chgData name="" userId="" providerId="" clId="Web-{85199E3B-7A78-4189-B0C2-63D73CD41779}" dt="2019-03-31T17:49:56.178" v="2" actId="20577"/>
          <ac:spMkLst>
            <pc:docMk/>
            <pc:sldMk cId="1530522939" sldId="268"/>
            <ac:spMk id="7" creationId="{B532CDDE-BF22-459A-B4BF-F0A1D0915C87}"/>
          </ac:spMkLst>
        </pc:spChg>
      </pc:sldChg>
    </pc:docChg>
  </pc:docChgLst>
  <pc:docChgLst>
    <pc:chgData clId="Web-{ECE63174-0B71-4107-B8F2-888782E105F2}"/>
    <pc:docChg chg="modSld">
      <pc:chgData name="" userId="" providerId="" clId="Web-{ECE63174-0B71-4107-B8F2-888782E105F2}" dt="2019-04-02T14:55:49.309" v="151"/>
      <pc:docMkLst>
        <pc:docMk/>
      </pc:docMkLst>
      <pc:sldChg chg="modSp">
        <pc:chgData name="" userId="" providerId="" clId="Web-{ECE63174-0B71-4107-B8F2-888782E105F2}" dt="2019-04-02T14:50:38.223" v="113" actId="14100"/>
        <pc:sldMkLst>
          <pc:docMk/>
          <pc:sldMk cId="4021722046" sldId="257"/>
        </pc:sldMkLst>
        <pc:spChg chg="mod">
          <ac:chgData name="" userId="" providerId="" clId="Web-{ECE63174-0B71-4107-B8F2-888782E105F2}" dt="2019-04-02T14:50:33.911" v="112" actId="14100"/>
          <ac:spMkLst>
            <pc:docMk/>
            <pc:sldMk cId="4021722046" sldId="257"/>
            <ac:spMk id="8" creationId="{9BB1BC22-4835-432E-877A-E5720C8DC8FB}"/>
          </ac:spMkLst>
        </pc:spChg>
        <pc:spChg chg="mod">
          <ac:chgData name="" userId="" providerId="" clId="Web-{ECE63174-0B71-4107-B8F2-888782E105F2}" dt="2019-04-02T14:50:38.223" v="113" actId="14100"/>
          <ac:spMkLst>
            <pc:docMk/>
            <pc:sldMk cId="4021722046" sldId="257"/>
            <ac:spMk id="10" creationId="{675EB37A-F29F-4C50-843B-F55B75CFA5CE}"/>
          </ac:spMkLst>
        </pc:spChg>
      </pc:sldChg>
      <pc:sldChg chg="modSp">
        <pc:chgData name="" userId="" providerId="" clId="Web-{ECE63174-0B71-4107-B8F2-888782E105F2}" dt="2019-04-02T14:50:20.786" v="110" actId="1076"/>
        <pc:sldMkLst>
          <pc:docMk/>
          <pc:sldMk cId="2140820781" sldId="258"/>
        </pc:sldMkLst>
        <pc:spChg chg="mod">
          <ac:chgData name="" userId="" providerId="" clId="Web-{ECE63174-0B71-4107-B8F2-888782E105F2}" dt="2019-04-02T14:50:20.786" v="110" actId="1076"/>
          <ac:spMkLst>
            <pc:docMk/>
            <pc:sldMk cId="2140820781" sldId="258"/>
            <ac:spMk id="3" creationId="{0189D291-7ED7-4D26-94C3-9E560DEE952A}"/>
          </ac:spMkLst>
        </pc:spChg>
      </pc:sldChg>
      <pc:sldChg chg="modSp">
        <pc:chgData name="" userId="" providerId="" clId="Web-{ECE63174-0B71-4107-B8F2-888782E105F2}" dt="2019-04-02T14:37:36.423" v="97" actId="20577"/>
        <pc:sldMkLst>
          <pc:docMk/>
          <pc:sldMk cId="1069750105" sldId="259"/>
        </pc:sldMkLst>
        <pc:spChg chg="mod">
          <ac:chgData name="" userId="" providerId="" clId="Web-{ECE63174-0B71-4107-B8F2-888782E105F2}" dt="2019-04-02T14:37:36.423" v="97" actId="20577"/>
          <ac:spMkLst>
            <pc:docMk/>
            <pc:sldMk cId="1069750105" sldId="259"/>
            <ac:spMk id="3" creationId="{A4905B41-A2E6-48AB-A70F-FC665A2A5712}"/>
          </ac:spMkLst>
        </pc:spChg>
      </pc:sldChg>
      <pc:sldChg chg="modSp modNotes">
        <pc:chgData name="" userId="" providerId="" clId="Web-{ECE63174-0B71-4107-B8F2-888782E105F2}" dt="2019-04-02T14:54:46.167" v="146"/>
        <pc:sldMkLst>
          <pc:docMk/>
          <pc:sldMk cId="3264669847" sldId="265"/>
        </pc:sldMkLst>
        <pc:spChg chg="mod">
          <ac:chgData name="" userId="" providerId="" clId="Web-{ECE63174-0B71-4107-B8F2-888782E105F2}" dt="2019-04-02T14:54:46.167" v="146"/>
          <ac:spMkLst>
            <pc:docMk/>
            <pc:sldMk cId="3264669847" sldId="265"/>
            <ac:spMk id="6" creationId="{28E59D00-C7B8-4A9B-825E-E17486EAD541}"/>
          </ac:spMkLst>
        </pc:spChg>
        <pc:spChg chg="mod">
          <ac:chgData name="" userId="" providerId="" clId="Web-{ECE63174-0B71-4107-B8F2-888782E105F2}" dt="2019-04-02T14:15:54.251" v="84" actId="1076"/>
          <ac:spMkLst>
            <pc:docMk/>
            <pc:sldMk cId="3264669847" sldId="265"/>
            <ac:spMk id="7" creationId="{68E43755-2F05-4080-8DE2-0B3F6464DA10}"/>
          </ac:spMkLst>
        </pc:spChg>
        <pc:graphicFrameChg chg="mod modGraphic">
          <ac:chgData name="" userId="" providerId="" clId="Web-{ECE63174-0B71-4107-B8F2-888782E105F2}" dt="2019-04-02T14:51:40.350" v="117" actId="1076"/>
          <ac:graphicFrameMkLst>
            <pc:docMk/>
            <pc:sldMk cId="3264669847" sldId="265"/>
            <ac:graphicFrameMk id="5" creationId="{3629BF75-61C3-49B4-9D8B-83E6B53B7551}"/>
          </ac:graphicFrameMkLst>
        </pc:graphicFrameChg>
      </pc:sldChg>
      <pc:sldChg chg="modSp">
        <pc:chgData name="" userId="" providerId="" clId="Web-{ECE63174-0B71-4107-B8F2-888782E105F2}" dt="2019-04-02T14:38:34.050" v="109" actId="20577"/>
        <pc:sldMkLst>
          <pc:docMk/>
          <pc:sldMk cId="3314889350" sldId="271"/>
        </pc:sldMkLst>
        <pc:spChg chg="mod">
          <ac:chgData name="" userId="" providerId="" clId="Web-{ECE63174-0B71-4107-B8F2-888782E105F2}" dt="2019-04-02T14:38:34.050" v="109" actId="20577"/>
          <ac:spMkLst>
            <pc:docMk/>
            <pc:sldMk cId="3314889350" sldId="271"/>
            <ac:spMk id="6" creationId="{F1D1C252-288A-45AF-92C2-F031C1D76496}"/>
          </ac:spMkLst>
        </pc:spChg>
      </pc:sldChg>
      <pc:sldChg chg="modSp">
        <pc:chgData name="" userId="" providerId="" clId="Web-{ECE63174-0B71-4107-B8F2-888782E105F2}" dt="2019-04-02T14:52:58.774" v="144" actId="1076"/>
        <pc:sldMkLst>
          <pc:docMk/>
          <pc:sldMk cId="1450366863" sldId="274"/>
        </pc:sldMkLst>
        <pc:spChg chg="mod">
          <ac:chgData name="" userId="" providerId="" clId="Web-{ECE63174-0B71-4107-B8F2-888782E105F2}" dt="2019-04-02T14:52:51.336" v="143" actId="1076"/>
          <ac:spMkLst>
            <pc:docMk/>
            <pc:sldMk cId="1450366863" sldId="274"/>
            <ac:spMk id="8" creationId="{3CF42D31-8814-4A19-922F-D37D0F244DE9}"/>
          </ac:spMkLst>
        </pc:spChg>
        <pc:graphicFrameChg chg="mod modGraphic">
          <ac:chgData name="" userId="" providerId="" clId="Web-{ECE63174-0B71-4107-B8F2-888782E105F2}" dt="2019-04-02T14:52:58.774" v="144" actId="1076"/>
          <ac:graphicFrameMkLst>
            <pc:docMk/>
            <pc:sldMk cId="1450366863" sldId="274"/>
            <ac:graphicFrameMk id="5" creationId="{50021A1F-6446-49BD-B9D0-DD517EA399A9}"/>
          </ac:graphicFrameMkLst>
        </pc:graphicFrameChg>
      </pc:sldChg>
      <pc:sldChg chg="addSp delSp modSp">
        <pc:chgData name="" userId="" providerId="" clId="Web-{ECE63174-0B71-4107-B8F2-888782E105F2}" dt="2019-04-02T14:55:49.309" v="151"/>
        <pc:sldMkLst>
          <pc:docMk/>
          <pc:sldMk cId="1455610162" sldId="276"/>
        </pc:sldMkLst>
        <pc:spChg chg="mod ord">
          <ac:chgData name="" userId="" providerId="" clId="Web-{ECE63174-0B71-4107-B8F2-888782E105F2}" dt="2019-04-02T14:10:18.899" v="70"/>
          <ac:spMkLst>
            <pc:docMk/>
            <pc:sldMk cId="1455610162" sldId="276"/>
            <ac:spMk id="3" creationId="{00000000-0000-0000-0000-000000000000}"/>
          </ac:spMkLst>
        </pc:spChg>
        <pc:spChg chg="mod">
          <ac:chgData name="" userId="" providerId="" clId="Web-{ECE63174-0B71-4107-B8F2-888782E105F2}" dt="2019-04-02T14:50:59.786" v="115" actId="1076"/>
          <ac:spMkLst>
            <pc:docMk/>
            <pc:sldMk cId="1455610162" sldId="276"/>
            <ac:spMk id="6" creationId="{28E59D00-C7B8-4A9B-825E-E17486EAD541}"/>
          </ac:spMkLst>
        </pc:spChg>
        <pc:spChg chg="mod ord">
          <ac:chgData name="" userId="" providerId="" clId="Web-{ECE63174-0B71-4107-B8F2-888782E105F2}" dt="2019-04-02T14:10:35.728" v="75" actId="1076"/>
          <ac:spMkLst>
            <pc:docMk/>
            <pc:sldMk cId="1455610162" sldId="276"/>
            <ac:spMk id="8" creationId="{00000000-0000-0000-0000-000000000000}"/>
          </ac:spMkLst>
        </pc:spChg>
        <pc:spChg chg="add mod">
          <ac:chgData name="" userId="" providerId="" clId="Web-{ECE63174-0B71-4107-B8F2-888782E105F2}" dt="2019-04-02T14:10:23.290" v="71"/>
          <ac:spMkLst>
            <pc:docMk/>
            <pc:sldMk cId="1455610162" sldId="276"/>
            <ac:spMk id="13" creationId="{9C25DB01-8432-4108-8570-2145B4C05FA4}"/>
          </ac:spMkLst>
        </pc:spChg>
        <pc:spChg chg="mod ord">
          <ac:chgData name="" userId="" providerId="" clId="Web-{ECE63174-0B71-4107-B8F2-888782E105F2}" dt="2019-04-02T14:55:49.309" v="151"/>
          <ac:spMkLst>
            <pc:docMk/>
            <pc:sldMk cId="1455610162" sldId="276"/>
            <ac:spMk id="18" creationId="{D2B99835-86AE-4C75-8CC7-1FC975027E6A}"/>
          </ac:spMkLst>
        </pc:spChg>
        <pc:graphicFrameChg chg="mod modGraphic">
          <ac:chgData name="" userId="" providerId="" clId="Web-{ECE63174-0B71-4107-B8F2-888782E105F2}" dt="2019-04-02T14:13:00.325" v="83"/>
          <ac:graphicFrameMkLst>
            <pc:docMk/>
            <pc:sldMk cId="1455610162" sldId="276"/>
            <ac:graphicFrameMk id="5" creationId="{3629BF75-61C3-49B4-9D8B-83E6B53B7551}"/>
          </ac:graphicFrameMkLst>
        </pc:graphicFrameChg>
        <pc:picChg chg="del">
          <ac:chgData name="" userId="" providerId="" clId="Web-{ECE63174-0B71-4107-B8F2-888782E105F2}" dt="2019-04-02T14:03:58.390" v="13"/>
          <ac:picMkLst>
            <pc:docMk/>
            <pc:sldMk cId="1455610162" sldId="276"/>
            <ac:picMk id="2" creationId="{905FBE03-2856-433D-99D7-D3EFFEC0E501}"/>
          </ac:picMkLst>
        </pc:picChg>
        <pc:picChg chg="add mod ord">
          <ac:chgData name="" userId="" providerId="" clId="Web-{ECE63174-0B71-4107-B8F2-888782E105F2}" dt="2019-04-02T14:10:45.447" v="77" actId="1076"/>
          <ac:picMkLst>
            <pc:docMk/>
            <pc:sldMk cId="1455610162" sldId="276"/>
            <ac:picMk id="9" creationId="{FC4DA319-0BF8-4FE7-ADFF-21A8C53477EB}"/>
          </ac:picMkLst>
        </pc:picChg>
        <pc:picChg chg="add mod modCrop">
          <ac:chgData name="" userId="" providerId="" clId="Web-{ECE63174-0B71-4107-B8F2-888782E105F2}" dt="2019-04-02T14:06:15.596" v="41" actId="1076"/>
          <ac:picMkLst>
            <pc:docMk/>
            <pc:sldMk cId="1455610162" sldId="276"/>
            <ac:picMk id="11" creationId="{7F94E50C-4C4A-4459-8680-F6049770F27F}"/>
          </ac:picMkLst>
        </pc:picChg>
      </pc:sldChg>
    </pc:docChg>
  </pc:docChgLst>
  <pc:docChgLst>
    <pc:chgData clId="Web-{E6E6A960-2CB9-4B5B-A109-ABC30E83BDFB}"/>
    <pc:docChg chg="addSld delSld modSld sldOrd">
      <pc:chgData name="" userId="" providerId="" clId="Web-{E6E6A960-2CB9-4B5B-A109-ABC30E83BDFB}" dt="2019-03-30T19:48:40.437" v="327"/>
      <pc:docMkLst>
        <pc:docMk/>
      </pc:docMkLst>
      <pc:sldChg chg="ord">
        <pc:chgData name="" userId="" providerId="" clId="Web-{E6E6A960-2CB9-4B5B-A109-ABC30E83BDFB}" dt="2019-03-30T18:34:20.343" v="81"/>
        <pc:sldMkLst>
          <pc:docMk/>
          <pc:sldMk cId="1242321668" sldId="261"/>
        </pc:sldMkLst>
      </pc:sldChg>
      <pc:sldChg chg="del ord">
        <pc:chgData name="" userId="" providerId="" clId="Web-{E6E6A960-2CB9-4B5B-A109-ABC30E83BDFB}" dt="2019-03-30T18:36:34.750" v="83"/>
        <pc:sldMkLst>
          <pc:docMk/>
          <pc:sldMk cId="780190384" sldId="266"/>
        </pc:sldMkLst>
      </pc:sldChg>
      <pc:sldChg chg="addSp delSp modSp ord">
        <pc:chgData name="" userId="" providerId="" clId="Web-{E6E6A960-2CB9-4B5B-A109-ABC30E83BDFB}" dt="2019-03-30T18:37:42.470" v="85" actId="14100"/>
        <pc:sldMkLst>
          <pc:docMk/>
          <pc:sldMk cId="1572728652" sldId="270"/>
        </pc:sldMkLst>
        <pc:spChg chg="del">
          <ac:chgData name="" userId="" providerId="" clId="Web-{E6E6A960-2CB9-4B5B-A109-ABC30E83BDFB}" dt="2019-03-30T18:09:54.301" v="5"/>
          <ac:spMkLst>
            <pc:docMk/>
            <pc:sldMk cId="1572728652" sldId="270"/>
            <ac:spMk id="2" creationId="{00000000-0000-0000-0000-000000000000}"/>
          </ac:spMkLst>
        </pc:spChg>
        <pc:spChg chg="del">
          <ac:chgData name="" userId="" providerId="" clId="Web-{E6E6A960-2CB9-4B5B-A109-ABC30E83BDFB}" dt="2019-03-30T18:09:04.145" v="0"/>
          <ac:spMkLst>
            <pc:docMk/>
            <pc:sldMk cId="1572728652" sldId="270"/>
            <ac:spMk id="3" creationId="{00000000-0000-0000-0000-000000000000}"/>
          </ac:spMkLst>
        </pc:spChg>
        <pc:spChg chg="add del mod">
          <ac:chgData name="" userId="" providerId="" clId="Web-{E6E6A960-2CB9-4B5B-A109-ABC30E83BDFB}" dt="2019-03-30T18:09:34.223" v="3"/>
          <ac:spMkLst>
            <pc:docMk/>
            <pc:sldMk cId="1572728652" sldId="270"/>
            <ac:spMk id="27" creationId="{9BD854BF-10ED-4F0F-B525-8A173E63622A}"/>
          </ac:spMkLst>
        </pc:spChg>
        <pc:spChg chg="add mod">
          <ac:chgData name="" userId="" providerId="" clId="Web-{E6E6A960-2CB9-4B5B-A109-ABC30E83BDFB}" dt="2019-03-30T18:33:35.421" v="75" actId="20577"/>
          <ac:spMkLst>
            <pc:docMk/>
            <pc:sldMk cId="1572728652" sldId="270"/>
            <ac:spMk id="38" creationId="{FAE61D7D-5682-4A5D-AACA-41B694738DFD}"/>
          </ac:spMkLst>
        </pc:spChg>
        <pc:graphicFrameChg chg="add del mod ord modGraphic">
          <ac:chgData name="" userId="" providerId="" clId="Web-{E6E6A960-2CB9-4B5B-A109-ABC30E83BDFB}" dt="2019-03-30T18:09:10.785" v="2"/>
          <ac:graphicFrameMkLst>
            <pc:docMk/>
            <pc:sldMk cId="1572728652" sldId="270"/>
            <ac:graphicFrameMk id="4" creationId="{3250A333-F1EE-431F-9551-E9EF7A773AD6}"/>
          </ac:graphicFrameMkLst>
        </pc:graphicFrameChg>
        <pc:graphicFrameChg chg="add mod ord modGraphic">
          <ac:chgData name="" userId="" providerId="" clId="Web-{E6E6A960-2CB9-4B5B-A109-ABC30E83BDFB}" dt="2019-03-30T18:37:42.470" v="85" actId="14100"/>
          <ac:graphicFrameMkLst>
            <pc:docMk/>
            <pc:sldMk cId="1572728652" sldId="270"/>
            <ac:graphicFrameMk id="28" creationId="{57A8FE52-1C86-43FE-84FA-F258E817F732}"/>
          </ac:graphicFrameMkLst>
        </pc:graphicFrameChg>
      </pc:sldChg>
      <pc:sldChg chg="ord">
        <pc:chgData name="" userId="" providerId="" clId="Web-{E6E6A960-2CB9-4B5B-A109-ABC30E83BDFB}" dt="2019-03-30T18:34:32.093" v="82"/>
        <pc:sldMkLst>
          <pc:docMk/>
          <pc:sldMk cId="1380336672" sldId="272"/>
        </pc:sldMkLst>
      </pc:sldChg>
      <pc:sldChg chg="addSp delSp modSp new ord">
        <pc:chgData name="" userId="" providerId="" clId="Web-{E6E6A960-2CB9-4B5B-A109-ABC30E83BDFB}" dt="2019-03-30T18:30:52.529" v="55"/>
        <pc:sldMkLst>
          <pc:docMk/>
          <pc:sldMk cId="2267345720" sldId="273"/>
        </pc:sldMkLst>
        <pc:spChg chg="del mod">
          <ac:chgData name="" userId="" providerId="" clId="Web-{E6E6A960-2CB9-4B5B-A109-ABC30E83BDFB}" dt="2019-03-30T18:10:22.786" v="8"/>
          <ac:spMkLst>
            <pc:docMk/>
            <pc:sldMk cId="2267345720" sldId="273"/>
            <ac:spMk id="2" creationId="{5F8466E3-E280-4002-A18C-AA49C5A789FE}"/>
          </ac:spMkLst>
        </pc:spChg>
        <pc:spChg chg="del">
          <ac:chgData name="" userId="" providerId="" clId="Web-{E6E6A960-2CB9-4B5B-A109-ABC30E83BDFB}" dt="2019-03-30T18:27:21.543" v="10"/>
          <ac:spMkLst>
            <pc:docMk/>
            <pc:sldMk cId="2267345720" sldId="273"/>
            <ac:spMk id="3" creationId="{5628A622-F128-4F94-A6A8-E01CEB6B0A1A}"/>
          </ac:spMkLst>
        </pc:spChg>
        <pc:spChg chg="add mod">
          <ac:chgData name="" userId="" providerId="" clId="Web-{E6E6A960-2CB9-4B5B-A109-ABC30E83BDFB}" dt="2019-03-30T18:30:52.529" v="55"/>
          <ac:spMkLst>
            <pc:docMk/>
            <pc:sldMk cId="2267345720" sldId="273"/>
            <ac:spMk id="4" creationId="{EF412928-404D-4347-8C1C-D37F93822DBF}"/>
          </ac:spMkLst>
        </pc:spChg>
        <pc:picChg chg="add mod ord">
          <ac:chgData name="" userId="" providerId="" clId="Web-{E6E6A960-2CB9-4B5B-A109-ABC30E83BDFB}" dt="2019-03-30T18:30:30.326" v="51" actId="1076"/>
          <ac:picMkLst>
            <pc:docMk/>
            <pc:sldMk cId="2267345720" sldId="273"/>
            <ac:picMk id="5" creationId="{1B59F8CC-273A-46AE-BEEC-EDD8EC9A6E2B}"/>
          </ac:picMkLst>
        </pc:picChg>
      </pc:sldChg>
      <pc:sldChg chg="addSp delSp modSp new">
        <pc:chgData name="" userId="" providerId="" clId="Web-{E6E6A960-2CB9-4B5B-A109-ABC30E83BDFB}" dt="2019-03-30T19:48:40.437" v="327"/>
        <pc:sldMkLst>
          <pc:docMk/>
          <pc:sldMk cId="1450366863" sldId="274"/>
        </pc:sldMkLst>
        <pc:spChg chg="mod">
          <ac:chgData name="" userId="" providerId="" clId="Web-{E6E6A960-2CB9-4B5B-A109-ABC30E83BDFB}" dt="2019-03-30T19:26:16.397" v="275" actId="14100"/>
          <ac:spMkLst>
            <pc:docMk/>
            <pc:sldMk cId="1450366863" sldId="274"/>
            <ac:spMk id="2" creationId="{D8A5292A-8BDF-486B-B9BA-1D39701AA8A0}"/>
          </ac:spMkLst>
        </pc:spChg>
        <pc:spChg chg="del">
          <ac:chgData name="" userId="" providerId="" clId="Web-{E6E6A960-2CB9-4B5B-A109-ABC30E83BDFB}" dt="2019-03-30T18:49:51.053" v="91"/>
          <ac:spMkLst>
            <pc:docMk/>
            <pc:sldMk cId="1450366863" sldId="274"/>
            <ac:spMk id="3" creationId="{8EB1DF75-50F0-4C91-B106-1BD05D1B3C8E}"/>
          </ac:spMkLst>
        </pc:spChg>
        <pc:spChg chg="add del mod">
          <ac:chgData name="" userId="" providerId="" clId="Web-{E6E6A960-2CB9-4B5B-A109-ABC30E83BDFB}" dt="2019-03-30T18:49:04.037" v="90"/>
          <ac:spMkLst>
            <pc:docMk/>
            <pc:sldMk cId="1450366863" sldId="274"/>
            <ac:spMk id="4" creationId="{F9786A2E-064C-4AF0-9B4D-FD1BD65343EB}"/>
          </ac:spMkLst>
        </pc:spChg>
        <pc:spChg chg="add del mod">
          <ac:chgData name="" userId="" providerId="" clId="Web-{E6E6A960-2CB9-4B5B-A109-ABC30E83BDFB}" dt="2019-03-30T19:21:58.067" v="205"/>
          <ac:spMkLst>
            <pc:docMk/>
            <pc:sldMk cId="1450366863" sldId="274"/>
            <ac:spMk id="7" creationId="{39C558CE-1C3C-43CB-8502-3F1FF958F486}"/>
          </ac:spMkLst>
        </pc:spChg>
        <pc:spChg chg="add mod">
          <ac:chgData name="" userId="" providerId="" clId="Web-{E6E6A960-2CB9-4B5B-A109-ABC30E83BDFB}" dt="2019-03-30T19:26:07.522" v="271" actId="20577"/>
          <ac:spMkLst>
            <pc:docMk/>
            <pc:sldMk cId="1450366863" sldId="274"/>
            <ac:spMk id="8" creationId="{3CF42D31-8814-4A19-922F-D37D0F244DE9}"/>
          </ac:spMkLst>
        </pc:spChg>
        <pc:graphicFrameChg chg="add mod ord modGraphic">
          <ac:chgData name="" userId="" providerId="" clId="Web-{E6E6A960-2CB9-4B5B-A109-ABC30E83BDFB}" dt="2019-03-30T19:48:40.437" v="327"/>
          <ac:graphicFrameMkLst>
            <pc:docMk/>
            <pc:sldMk cId="1450366863" sldId="274"/>
            <ac:graphicFrameMk id="5" creationId="{50021A1F-6446-49BD-B9D0-DD517EA399A9}"/>
          </ac:graphicFrameMkLst>
        </pc:graphicFrameChg>
      </pc:sldChg>
    </pc:docChg>
  </pc:docChgLst>
  <pc:docChgLst>
    <pc:chgData clId="Web-{B2DB72D7-E4B1-45E0-920E-3A974DEA473F}"/>
    <pc:docChg chg="modSld">
      <pc:chgData name="" userId="" providerId="" clId="Web-{B2DB72D7-E4B1-45E0-920E-3A974DEA473F}" dt="2019-04-01T11:57:06.991" v="5"/>
      <pc:docMkLst>
        <pc:docMk/>
      </pc:docMkLst>
      <pc:sldChg chg="modSp">
        <pc:chgData name="" userId="" providerId="" clId="Web-{B2DB72D7-E4B1-45E0-920E-3A974DEA473F}" dt="2019-04-01T11:57:06.991" v="5"/>
        <pc:sldMkLst>
          <pc:docMk/>
          <pc:sldMk cId="3264669847" sldId="265"/>
        </pc:sldMkLst>
        <pc:graphicFrameChg chg="mod modGraphic">
          <ac:chgData name="" userId="" providerId="" clId="Web-{B2DB72D7-E4B1-45E0-920E-3A974DEA473F}" dt="2019-04-01T11:57:06.991" v="5"/>
          <ac:graphicFrameMkLst>
            <pc:docMk/>
            <pc:sldMk cId="3264669847" sldId="265"/>
            <ac:graphicFrameMk id="5" creationId="{3629BF75-61C3-49B4-9D8B-83E6B53B7551}"/>
          </ac:graphicFrameMkLst>
        </pc:graphicFrameChg>
      </pc:sldChg>
    </pc:docChg>
  </pc:docChgLst>
  <pc:docChgLst>
    <pc:chgData clId="Web-{268A9DF6-4B28-4E92-AE67-933ED791D600}"/>
    <pc:docChg chg="addSld modSld sldOrd">
      <pc:chgData name="" userId="" providerId="" clId="Web-{268A9DF6-4B28-4E92-AE67-933ED791D600}" dt="2019-03-30T22:00:02.781" v="157"/>
      <pc:docMkLst>
        <pc:docMk/>
      </pc:docMkLst>
      <pc:sldChg chg="addSp delSp modSp">
        <pc:chgData name="" userId="" providerId="" clId="Web-{268A9DF6-4B28-4E92-AE67-933ED791D600}" dt="2019-03-30T21:12:52.476" v="17"/>
        <pc:sldMkLst>
          <pc:docMk/>
          <pc:sldMk cId="1351651579" sldId="256"/>
        </pc:sldMkLst>
        <pc:picChg chg="add mod">
          <ac:chgData name="" userId="" providerId="" clId="Web-{268A9DF6-4B28-4E92-AE67-933ED791D600}" dt="2019-03-30T21:11:50.569" v="8" actId="1076"/>
          <ac:picMkLst>
            <pc:docMk/>
            <pc:sldMk cId="1351651579" sldId="256"/>
            <ac:picMk id="4" creationId="{0F69A957-702A-43C1-A75A-A86E1CC46994}"/>
          </ac:picMkLst>
        </pc:picChg>
        <pc:picChg chg="add mod">
          <ac:chgData name="" userId="" providerId="" clId="Web-{268A9DF6-4B28-4E92-AE67-933ED791D600}" dt="2019-03-30T21:12:11.694" v="12" actId="1076"/>
          <ac:picMkLst>
            <pc:docMk/>
            <pc:sldMk cId="1351651579" sldId="256"/>
            <ac:picMk id="6" creationId="{912CC054-F277-422D-9F81-1247C69F9F06}"/>
          </ac:picMkLst>
        </pc:picChg>
        <pc:picChg chg="add del mod">
          <ac:chgData name="" userId="" providerId="" clId="Web-{268A9DF6-4B28-4E92-AE67-933ED791D600}" dt="2019-03-30T21:12:52.476" v="17"/>
          <ac:picMkLst>
            <pc:docMk/>
            <pc:sldMk cId="1351651579" sldId="256"/>
            <ac:picMk id="8" creationId="{45C70AA8-9BB3-418F-B369-FC22EDE56351}"/>
          </ac:picMkLst>
        </pc:picChg>
      </pc:sldChg>
      <pc:sldChg chg="addSp">
        <pc:chgData name="" userId="" providerId="" clId="Web-{268A9DF6-4B28-4E92-AE67-933ED791D600}" dt="2019-03-30T21:16:17.383" v="52"/>
        <pc:sldMkLst>
          <pc:docMk/>
          <pc:sldMk cId="4021722046" sldId="257"/>
        </pc:sldMkLst>
        <pc:picChg chg="add">
          <ac:chgData name="" userId="" providerId="" clId="Web-{268A9DF6-4B28-4E92-AE67-933ED791D600}" dt="2019-03-30T21:14:04.929" v="27"/>
          <ac:picMkLst>
            <pc:docMk/>
            <pc:sldMk cId="4021722046" sldId="257"/>
            <ac:picMk id="5" creationId="{10FAF75F-33DD-47C1-956E-3119BFD16FA6}"/>
          </ac:picMkLst>
        </pc:picChg>
        <pc:picChg chg="add">
          <ac:chgData name="" userId="" providerId="" clId="Web-{268A9DF6-4B28-4E92-AE67-933ED791D600}" dt="2019-03-30T21:16:17.383" v="52"/>
          <ac:picMkLst>
            <pc:docMk/>
            <pc:sldMk cId="4021722046" sldId="257"/>
            <ac:picMk id="7" creationId="{2FEF3F1D-F8E3-499D-845D-7D7E2673FE1C}"/>
          </ac:picMkLst>
        </pc:picChg>
      </pc:sldChg>
      <pc:sldChg chg="addSp modSp">
        <pc:chgData name="" userId="" providerId="" clId="Web-{268A9DF6-4B28-4E92-AE67-933ED791D600}" dt="2019-03-30T21:16:04.868" v="47" actId="1076"/>
        <pc:sldMkLst>
          <pc:docMk/>
          <pc:sldMk cId="2140820781" sldId="258"/>
        </pc:sldMkLst>
        <pc:picChg chg="add mod">
          <ac:chgData name="" userId="" providerId="" clId="Web-{268A9DF6-4B28-4E92-AE67-933ED791D600}" dt="2019-03-30T21:13:36.648" v="21" actId="1076"/>
          <ac:picMkLst>
            <pc:docMk/>
            <pc:sldMk cId="2140820781" sldId="258"/>
            <ac:picMk id="5" creationId="{8C4F489F-506E-4517-905F-7E15CBD19A4B}"/>
          </ac:picMkLst>
        </pc:picChg>
        <pc:picChg chg="add mod">
          <ac:chgData name="" userId="" providerId="" clId="Web-{268A9DF6-4B28-4E92-AE67-933ED791D600}" dt="2019-03-30T21:16:04.868" v="47" actId="1076"/>
          <ac:picMkLst>
            <pc:docMk/>
            <pc:sldMk cId="2140820781" sldId="258"/>
            <ac:picMk id="7" creationId="{F5BD38C6-CD57-4148-9B18-E0481D80CEC8}"/>
          </ac:picMkLst>
        </pc:picChg>
      </pc:sldChg>
      <pc:sldChg chg="addSp modSp">
        <pc:chgData name="" userId="" providerId="" clId="Web-{268A9DF6-4B28-4E92-AE67-933ED791D600}" dt="2019-03-30T21:16:07.336" v="48"/>
        <pc:sldMkLst>
          <pc:docMk/>
          <pc:sldMk cId="1069750105" sldId="259"/>
        </pc:sldMkLst>
        <pc:picChg chg="add mod">
          <ac:chgData name="" userId="" providerId="" clId="Web-{268A9DF6-4B28-4E92-AE67-933ED791D600}" dt="2019-03-30T21:13:50.648" v="23" actId="1076"/>
          <ac:picMkLst>
            <pc:docMk/>
            <pc:sldMk cId="1069750105" sldId="259"/>
            <ac:picMk id="5" creationId="{9D305C7A-E641-4076-A99F-7B7DF3F3884B}"/>
          </ac:picMkLst>
        </pc:picChg>
        <pc:picChg chg="add">
          <ac:chgData name="" userId="" providerId="" clId="Web-{268A9DF6-4B28-4E92-AE67-933ED791D600}" dt="2019-03-30T21:16:07.336" v="48"/>
          <ac:picMkLst>
            <pc:docMk/>
            <pc:sldMk cId="1069750105" sldId="259"/>
            <ac:picMk id="7" creationId="{A45E038C-8291-452B-AF92-8D3C5BB6D597}"/>
          </ac:picMkLst>
        </pc:picChg>
      </pc:sldChg>
      <pc:sldChg chg="addSp">
        <pc:chgData name="" userId="" providerId="" clId="Web-{268A9DF6-4B28-4E92-AE67-933ED791D600}" dt="2019-03-30T21:16:21.008" v="53"/>
        <pc:sldMkLst>
          <pc:docMk/>
          <pc:sldMk cId="638211879" sldId="260"/>
        </pc:sldMkLst>
        <pc:picChg chg="add">
          <ac:chgData name="" userId="" providerId="" clId="Web-{268A9DF6-4B28-4E92-AE67-933ED791D600}" dt="2019-03-30T21:14:07.585" v="28"/>
          <ac:picMkLst>
            <pc:docMk/>
            <pc:sldMk cId="638211879" sldId="260"/>
            <ac:picMk id="5" creationId="{FCCCB190-45C9-413E-9E08-7C2A80A76EC7}"/>
          </ac:picMkLst>
        </pc:picChg>
        <pc:picChg chg="add">
          <ac:chgData name="" userId="" providerId="" clId="Web-{268A9DF6-4B28-4E92-AE67-933ED791D600}" dt="2019-03-30T21:16:21.008" v="53"/>
          <ac:picMkLst>
            <pc:docMk/>
            <pc:sldMk cId="638211879" sldId="260"/>
            <ac:picMk id="7" creationId="{313F0C68-61D9-4037-A18C-8312A2499712}"/>
          </ac:picMkLst>
        </pc:picChg>
      </pc:sldChg>
      <pc:sldChg chg="addSp">
        <pc:chgData name="" userId="" providerId="" clId="Web-{268A9DF6-4B28-4E92-AE67-933ED791D600}" dt="2019-03-30T21:16:26.305" v="54"/>
        <pc:sldMkLst>
          <pc:docMk/>
          <pc:sldMk cId="1242321668" sldId="261"/>
        </pc:sldMkLst>
        <pc:picChg chg="add">
          <ac:chgData name="" userId="" providerId="" clId="Web-{268A9DF6-4B28-4E92-AE67-933ED791D600}" dt="2019-03-30T21:14:09.742" v="29"/>
          <ac:picMkLst>
            <pc:docMk/>
            <pc:sldMk cId="1242321668" sldId="261"/>
            <ac:picMk id="5" creationId="{CA1B6263-FFF3-43A5-9078-2303F617D183}"/>
          </ac:picMkLst>
        </pc:picChg>
        <pc:picChg chg="add">
          <ac:chgData name="" userId="" providerId="" clId="Web-{268A9DF6-4B28-4E92-AE67-933ED791D600}" dt="2019-03-30T21:16:26.305" v="54"/>
          <ac:picMkLst>
            <pc:docMk/>
            <pc:sldMk cId="1242321668" sldId="261"/>
            <ac:picMk id="7" creationId="{0CDF04C9-2CA7-4218-B73A-AA6B66A0ADD4}"/>
          </ac:picMkLst>
        </pc:picChg>
      </pc:sldChg>
      <pc:sldChg chg="addSp">
        <pc:chgData name="" userId="" providerId="" clId="Web-{268A9DF6-4B28-4E92-AE67-933ED791D600}" dt="2019-03-30T21:16:35.008" v="57"/>
        <pc:sldMkLst>
          <pc:docMk/>
          <pc:sldMk cId="2705873458" sldId="264"/>
        </pc:sldMkLst>
        <pc:picChg chg="add">
          <ac:chgData name="" userId="" providerId="" clId="Web-{268A9DF6-4B28-4E92-AE67-933ED791D600}" dt="2019-03-30T21:14:20.492" v="32"/>
          <ac:picMkLst>
            <pc:docMk/>
            <pc:sldMk cId="2705873458" sldId="264"/>
            <ac:picMk id="3" creationId="{F8B978E6-466A-4A1D-B44D-3E79D104167C}"/>
          </ac:picMkLst>
        </pc:picChg>
        <pc:picChg chg="add">
          <ac:chgData name="" userId="" providerId="" clId="Web-{268A9DF6-4B28-4E92-AE67-933ED791D600}" dt="2019-03-30T21:16:35.008" v="57"/>
          <ac:picMkLst>
            <pc:docMk/>
            <pc:sldMk cId="2705873458" sldId="264"/>
            <ac:picMk id="4" creationId="{F3D92F45-713C-4637-9D7D-946F01E6C777}"/>
          </ac:picMkLst>
        </pc:picChg>
      </pc:sldChg>
      <pc:sldChg chg="addSp">
        <pc:chgData name="" userId="" providerId="" clId="Web-{268A9DF6-4B28-4E92-AE67-933ED791D600}" dt="2019-03-30T21:16:46.102" v="61"/>
        <pc:sldMkLst>
          <pc:docMk/>
          <pc:sldMk cId="3264669847" sldId="265"/>
        </pc:sldMkLst>
        <pc:picChg chg="add">
          <ac:chgData name="" userId="" providerId="" clId="Web-{268A9DF6-4B28-4E92-AE67-933ED791D600}" dt="2019-03-30T21:14:43.320" v="38"/>
          <ac:picMkLst>
            <pc:docMk/>
            <pc:sldMk cId="3264669847" sldId="265"/>
            <ac:picMk id="2" creationId="{665396B4-11DE-4181-A397-10F352F56BCA}"/>
          </ac:picMkLst>
        </pc:picChg>
        <pc:picChg chg="add">
          <ac:chgData name="" userId="" providerId="" clId="Web-{268A9DF6-4B28-4E92-AE67-933ED791D600}" dt="2019-03-30T21:16:46.102" v="61"/>
          <ac:picMkLst>
            <pc:docMk/>
            <pc:sldMk cId="3264669847" sldId="265"/>
            <ac:picMk id="3" creationId="{6B5F6B6E-328D-4FA2-ADA1-3CDAA8B01191}"/>
          </ac:picMkLst>
        </pc:picChg>
      </pc:sldChg>
      <pc:sldChg chg="addSp delSp modSp mod modClrScheme chgLayout">
        <pc:chgData name="" userId="" providerId="" clId="Web-{268A9DF6-4B28-4E92-AE67-933ED791D600}" dt="2019-03-30T21:28:09.982" v="143" actId="20577"/>
        <pc:sldMkLst>
          <pc:docMk/>
          <pc:sldMk cId="1530522939" sldId="268"/>
        </pc:sldMkLst>
        <pc:spChg chg="add mod ord">
          <ac:chgData name="" userId="" providerId="" clId="Web-{268A9DF6-4B28-4E92-AE67-933ED791D600}" dt="2019-03-30T21:28:09.982" v="143" actId="20577"/>
          <ac:spMkLst>
            <pc:docMk/>
            <pc:sldMk cId="1530522939" sldId="268"/>
            <ac:spMk id="6" creationId="{FB10BD5E-EC5D-4418-9F1A-E853638E2D66}"/>
          </ac:spMkLst>
        </pc:spChg>
        <pc:spChg chg="add mod ord">
          <ac:chgData name="" userId="" providerId="" clId="Web-{268A9DF6-4B28-4E92-AE67-933ED791D600}" dt="2019-03-30T21:26:54.919" v="138"/>
          <ac:spMkLst>
            <pc:docMk/>
            <pc:sldMk cId="1530522939" sldId="268"/>
            <ac:spMk id="7" creationId="{B532CDDE-BF22-459A-B4BF-F0A1D0915C87}"/>
          </ac:spMkLst>
        </pc:spChg>
        <pc:spChg chg="del">
          <ac:chgData name="" userId="" providerId="" clId="Web-{268A9DF6-4B28-4E92-AE67-933ED791D600}" dt="2019-03-30T21:15:20.992" v="45"/>
          <ac:spMkLst>
            <pc:docMk/>
            <pc:sldMk cId="1530522939" sldId="268"/>
            <ac:spMk id="128" creationId="{778BEC73-C7BA-4A2D-99BE-10D211D7C8F5}"/>
          </ac:spMkLst>
        </pc:spChg>
        <pc:picChg chg="add">
          <ac:chgData name="" userId="" providerId="" clId="Web-{268A9DF6-4B28-4E92-AE67-933ED791D600}" dt="2019-03-30T21:14:48.726" v="40"/>
          <ac:picMkLst>
            <pc:docMk/>
            <pc:sldMk cId="1530522939" sldId="268"/>
            <ac:picMk id="2" creationId="{0C8D6F42-2FDF-4C9A-97FF-572BFE4ABE71}"/>
          </ac:picMkLst>
        </pc:picChg>
        <pc:picChg chg="add">
          <ac:chgData name="" userId="" providerId="" clId="Web-{268A9DF6-4B28-4E92-AE67-933ED791D600}" dt="2019-03-30T21:16:50.727" v="63"/>
          <ac:picMkLst>
            <pc:docMk/>
            <pc:sldMk cId="1530522939" sldId="268"/>
            <ac:picMk id="4" creationId="{29208F19-E348-4BBB-9179-6B5C8C50E288}"/>
          </ac:picMkLst>
        </pc:picChg>
      </pc:sldChg>
      <pc:sldChg chg="addSp">
        <pc:chgData name="" userId="" providerId="" clId="Web-{268A9DF6-4B28-4E92-AE67-933ED791D600}" dt="2019-03-30T21:16:51.821" v="64"/>
        <pc:sldMkLst>
          <pc:docMk/>
          <pc:sldMk cId="1131289244" sldId="269"/>
        </pc:sldMkLst>
        <pc:picChg chg="add">
          <ac:chgData name="" userId="" providerId="" clId="Web-{268A9DF6-4B28-4E92-AE67-933ED791D600}" dt="2019-03-30T21:14:51.289" v="41"/>
          <ac:picMkLst>
            <pc:docMk/>
            <pc:sldMk cId="1131289244" sldId="269"/>
            <ac:picMk id="5" creationId="{399CE1D5-6A22-404F-8A98-BC9A969BAE32}"/>
          </ac:picMkLst>
        </pc:picChg>
        <pc:picChg chg="add">
          <ac:chgData name="" userId="" providerId="" clId="Web-{268A9DF6-4B28-4E92-AE67-933ED791D600}" dt="2019-03-30T21:16:51.821" v="64"/>
          <ac:picMkLst>
            <pc:docMk/>
            <pc:sldMk cId="1131289244" sldId="269"/>
            <ac:picMk id="7" creationId="{54B514CC-6211-4499-9927-BE583F5EA605}"/>
          </ac:picMkLst>
        </pc:picChg>
      </pc:sldChg>
      <pc:sldChg chg="addSp">
        <pc:chgData name="" userId="" providerId="" clId="Web-{268A9DF6-4B28-4E92-AE67-933ED791D600}" dt="2019-03-30T21:16:37.040" v="58"/>
        <pc:sldMkLst>
          <pc:docMk/>
          <pc:sldMk cId="1572728652" sldId="270"/>
        </pc:sldMkLst>
        <pc:picChg chg="add">
          <ac:chgData name="" userId="" providerId="" clId="Web-{268A9DF6-4B28-4E92-AE67-933ED791D600}" dt="2019-03-30T21:14:22.851" v="33"/>
          <ac:picMkLst>
            <pc:docMk/>
            <pc:sldMk cId="1572728652" sldId="270"/>
            <ac:picMk id="2" creationId="{E4EF7815-CABD-4C68-8693-14826F89035F}"/>
          </ac:picMkLst>
        </pc:picChg>
        <pc:picChg chg="add">
          <ac:chgData name="" userId="" providerId="" clId="Web-{268A9DF6-4B28-4E92-AE67-933ED791D600}" dt="2019-03-30T21:16:37.040" v="58"/>
          <ac:picMkLst>
            <pc:docMk/>
            <pc:sldMk cId="1572728652" sldId="270"/>
            <ac:picMk id="3" creationId="{EABD5410-A67A-40BD-A69C-714EE9677965}"/>
          </ac:picMkLst>
        </pc:picChg>
      </pc:sldChg>
      <pc:sldChg chg="addSp">
        <pc:chgData name="" userId="" providerId="" clId="Web-{268A9DF6-4B28-4E92-AE67-933ED791D600}" dt="2019-03-30T21:16:29.899" v="55"/>
        <pc:sldMkLst>
          <pc:docMk/>
          <pc:sldMk cId="3314889350" sldId="271"/>
        </pc:sldMkLst>
        <pc:picChg chg="add">
          <ac:chgData name="" userId="" providerId="" clId="Web-{268A9DF6-4B28-4E92-AE67-933ED791D600}" dt="2019-03-30T21:14:12.226" v="30"/>
          <ac:picMkLst>
            <pc:docMk/>
            <pc:sldMk cId="3314889350" sldId="271"/>
            <ac:picMk id="2" creationId="{872407F3-06F0-4111-90BB-D19588D79F15}"/>
          </ac:picMkLst>
        </pc:picChg>
        <pc:picChg chg="add">
          <ac:chgData name="" userId="" providerId="" clId="Web-{268A9DF6-4B28-4E92-AE67-933ED791D600}" dt="2019-03-30T21:16:29.899" v="55"/>
          <ac:picMkLst>
            <pc:docMk/>
            <pc:sldMk cId="3314889350" sldId="271"/>
            <ac:picMk id="3" creationId="{3AF49C19-4E0A-47C1-9E0C-D85E79D1958C}"/>
          </ac:picMkLst>
        </pc:picChg>
      </pc:sldChg>
      <pc:sldChg chg="addSp">
        <pc:chgData name="" userId="" providerId="" clId="Web-{268A9DF6-4B28-4E92-AE67-933ED791D600}" dt="2019-03-30T21:16:32.649" v="56"/>
        <pc:sldMkLst>
          <pc:docMk/>
          <pc:sldMk cId="1380336672" sldId="272"/>
        </pc:sldMkLst>
        <pc:picChg chg="add">
          <ac:chgData name="" userId="" providerId="" clId="Web-{268A9DF6-4B28-4E92-AE67-933ED791D600}" dt="2019-03-30T21:14:15.664" v="31"/>
          <ac:picMkLst>
            <pc:docMk/>
            <pc:sldMk cId="1380336672" sldId="272"/>
            <ac:picMk id="2" creationId="{FB0A9F05-5E8B-4023-BEF9-61384EF66A95}"/>
          </ac:picMkLst>
        </pc:picChg>
        <pc:picChg chg="add">
          <ac:chgData name="" userId="" providerId="" clId="Web-{268A9DF6-4B28-4E92-AE67-933ED791D600}" dt="2019-03-30T21:16:32.649" v="56"/>
          <ac:picMkLst>
            <pc:docMk/>
            <pc:sldMk cId="1380336672" sldId="272"/>
            <ac:picMk id="3" creationId="{5D193270-A098-4170-A0C3-80092E934542}"/>
          </ac:picMkLst>
        </pc:picChg>
      </pc:sldChg>
      <pc:sldChg chg="addSp delSp modSp ord">
        <pc:chgData name="" userId="" providerId="" clId="Web-{268A9DF6-4B28-4E92-AE67-933ED791D600}" dt="2019-03-30T22:00:02.781" v="157"/>
        <pc:sldMkLst>
          <pc:docMk/>
          <pc:sldMk cId="2267345720" sldId="273"/>
        </pc:sldMkLst>
        <pc:picChg chg="add mod">
          <ac:chgData name="" userId="" providerId="" clId="Web-{268A9DF6-4B28-4E92-AE67-933ED791D600}" dt="2019-03-30T21:14:01.679" v="26" actId="14100"/>
          <ac:picMkLst>
            <pc:docMk/>
            <pc:sldMk cId="2267345720" sldId="273"/>
            <ac:picMk id="2" creationId="{4F5EA797-9494-4231-AE77-C5221FF682C7}"/>
          </ac:picMkLst>
        </pc:picChg>
        <pc:picChg chg="add">
          <ac:chgData name="" userId="" providerId="" clId="Web-{268A9DF6-4B28-4E92-AE67-933ED791D600}" dt="2019-03-30T21:16:09.664" v="49"/>
          <ac:picMkLst>
            <pc:docMk/>
            <pc:sldMk cId="2267345720" sldId="273"/>
            <ac:picMk id="3" creationId="{9A08B8C0-310D-423D-9889-FC6D5AA32243}"/>
          </ac:picMkLst>
        </pc:picChg>
        <pc:picChg chg="add del">
          <ac:chgData name="" userId="" providerId="" clId="Web-{268A9DF6-4B28-4E92-AE67-933ED791D600}" dt="2019-03-30T21:16:14.227" v="51"/>
          <ac:picMkLst>
            <pc:docMk/>
            <pc:sldMk cId="2267345720" sldId="273"/>
            <ac:picMk id="9" creationId="{8D00E0AC-8129-403C-96E6-F1394BF19F24}"/>
          </ac:picMkLst>
        </pc:picChg>
        <pc:cxnChg chg="add del mod">
          <ac:chgData name="" userId="" providerId="" clId="Web-{268A9DF6-4B28-4E92-AE67-933ED791D600}" dt="2019-03-30T22:00:02.781" v="157"/>
          <ac:cxnSpMkLst>
            <pc:docMk/>
            <pc:sldMk cId="2267345720" sldId="273"/>
            <ac:cxnSpMk id="10" creationId="{AF25BD7C-7CF0-4795-93E7-00BDB651BD80}"/>
          </ac:cxnSpMkLst>
        </pc:cxnChg>
      </pc:sldChg>
      <pc:sldChg chg="addSp delSp modSp">
        <pc:chgData name="" userId="" providerId="" clId="Web-{268A9DF6-4B28-4E92-AE67-933ED791D600}" dt="2019-03-30T21:16:42.555" v="60"/>
        <pc:sldMkLst>
          <pc:docMk/>
          <pc:sldMk cId="1450366863" sldId="274"/>
        </pc:sldMkLst>
        <pc:picChg chg="add mod">
          <ac:chgData name="" userId="" providerId="" clId="Web-{268A9DF6-4B28-4E92-AE67-933ED791D600}" dt="2019-03-30T21:14:37.945" v="37" actId="14100"/>
          <ac:picMkLst>
            <pc:docMk/>
            <pc:sldMk cId="1450366863" sldId="274"/>
            <ac:picMk id="2" creationId="{CA502406-281E-49D1-A99A-464272ED2F80}"/>
          </ac:picMkLst>
        </pc:picChg>
        <pc:picChg chg="add del">
          <ac:chgData name="" userId="" providerId="" clId="Web-{268A9DF6-4B28-4E92-AE67-933ED791D600}" dt="2019-03-30T21:16:42.555" v="60"/>
          <ac:picMkLst>
            <pc:docMk/>
            <pc:sldMk cId="1450366863" sldId="274"/>
            <ac:picMk id="4" creationId="{5527A044-6885-4119-AB8F-8689E4E19C90}"/>
          </ac:picMkLst>
        </pc:picChg>
      </pc:sldChg>
      <pc:sldChg chg="addSp delSp modSp">
        <pc:chgData name="" userId="" providerId="" clId="Web-{268A9DF6-4B28-4E92-AE67-933ED791D600}" dt="2019-03-30T21:24:12.574" v="136" actId="20577"/>
        <pc:sldMkLst>
          <pc:docMk/>
          <pc:sldMk cId="521222272" sldId="275"/>
        </pc:sldMkLst>
        <pc:spChg chg="mod">
          <ac:chgData name="" userId="" providerId="" clId="Web-{268A9DF6-4B28-4E92-AE67-933ED791D600}" dt="2019-03-30T21:21:43.995" v="95" actId="14100"/>
          <ac:spMkLst>
            <pc:docMk/>
            <pc:sldMk cId="521222272" sldId="275"/>
            <ac:spMk id="8" creationId="{C95D58B2-E30A-49D4-9EE4-7E7B0FA59E59}"/>
          </ac:spMkLst>
        </pc:spChg>
        <pc:spChg chg="mod">
          <ac:chgData name="" userId="" providerId="" clId="Web-{268A9DF6-4B28-4E92-AE67-933ED791D600}" dt="2019-03-30T21:21:38.073" v="93" actId="14100"/>
          <ac:spMkLst>
            <pc:docMk/>
            <pc:sldMk cId="521222272" sldId="275"/>
            <ac:spMk id="12" creationId="{3C250D1A-D9C2-4212-BE74-DA1C8347DAEC}"/>
          </ac:spMkLst>
        </pc:spChg>
        <pc:spChg chg="mod">
          <ac:chgData name="" userId="" providerId="" clId="Web-{268A9DF6-4B28-4E92-AE67-933ED791D600}" dt="2019-03-30T21:09:13.427" v="5" actId="20577"/>
          <ac:spMkLst>
            <pc:docMk/>
            <pc:sldMk cId="521222272" sldId="275"/>
            <ac:spMk id="14" creationId="{BD8E88B2-D60A-49FA-BCDE-4C0FF40F8B58}"/>
          </ac:spMkLst>
        </pc:spChg>
        <pc:spChg chg="mod">
          <ac:chgData name="" userId="" providerId="" clId="Web-{268A9DF6-4B28-4E92-AE67-933ED791D600}" dt="2019-03-30T21:21:41.057" v="94" actId="14100"/>
          <ac:spMkLst>
            <pc:docMk/>
            <pc:sldMk cId="521222272" sldId="275"/>
            <ac:spMk id="19" creationId="{785C2640-8DBD-412E-B696-674865B4CBFE}"/>
          </ac:spMkLst>
        </pc:spChg>
        <pc:spChg chg="mod">
          <ac:chgData name="" userId="" providerId="" clId="Web-{268A9DF6-4B28-4E92-AE67-933ED791D600}" dt="2019-03-30T21:24:12.574" v="136" actId="20577"/>
          <ac:spMkLst>
            <pc:docMk/>
            <pc:sldMk cId="521222272" sldId="275"/>
            <ac:spMk id="20" creationId="{217E0274-B4CB-4DF8-8A9E-5BB2AA257819}"/>
          </ac:spMkLst>
        </pc:spChg>
        <pc:spChg chg="mod">
          <ac:chgData name="" userId="" providerId="" clId="Web-{268A9DF6-4B28-4E92-AE67-933ED791D600}" dt="2019-03-30T21:24:06.012" v="132" actId="20577"/>
          <ac:spMkLst>
            <pc:docMk/>
            <pc:sldMk cId="521222272" sldId="275"/>
            <ac:spMk id="21" creationId="{5022B205-4313-4349-90EB-34A69A1460E4}"/>
          </ac:spMkLst>
        </pc:spChg>
        <pc:spChg chg="mod">
          <ac:chgData name="" userId="" providerId="" clId="Web-{268A9DF6-4B28-4E92-AE67-933ED791D600}" dt="2019-03-30T21:24:03.262" v="129" actId="20577"/>
          <ac:spMkLst>
            <pc:docMk/>
            <pc:sldMk cId="521222272" sldId="275"/>
            <ac:spMk id="22" creationId="{49998066-1E66-4DE9-B7F6-5144F44F76B8}"/>
          </ac:spMkLst>
        </pc:spChg>
        <pc:spChg chg="mod">
          <ac:chgData name="" userId="" providerId="" clId="Web-{268A9DF6-4B28-4E92-AE67-933ED791D600}" dt="2019-03-30T21:23:49.824" v="120" actId="20577"/>
          <ac:spMkLst>
            <pc:docMk/>
            <pc:sldMk cId="521222272" sldId="275"/>
            <ac:spMk id="23" creationId="{2A165270-EF44-489F-B123-847AD3691B29}"/>
          </ac:spMkLst>
        </pc:spChg>
        <pc:spChg chg="mod">
          <ac:chgData name="" userId="" providerId="" clId="Web-{268A9DF6-4B28-4E92-AE67-933ED791D600}" dt="2019-03-30T21:23:53.808" v="124" actId="20577"/>
          <ac:spMkLst>
            <pc:docMk/>
            <pc:sldMk cId="521222272" sldId="275"/>
            <ac:spMk id="24" creationId="{8C78851E-FA04-4B78-93ED-ABB68DAC990F}"/>
          </ac:spMkLst>
        </pc:spChg>
        <pc:spChg chg="mod">
          <ac:chgData name="" userId="" providerId="" clId="Web-{268A9DF6-4B28-4E92-AE67-933ED791D600}" dt="2019-03-30T21:23:56.980" v="126" actId="20577"/>
          <ac:spMkLst>
            <pc:docMk/>
            <pc:sldMk cId="521222272" sldId="275"/>
            <ac:spMk id="25" creationId="{7AB75677-C557-4035-8639-FF7A4EC5605B}"/>
          </ac:spMkLst>
        </pc:spChg>
        <pc:spChg chg="mod">
          <ac:chgData name="" userId="" providerId="" clId="Web-{268A9DF6-4B28-4E92-AE67-933ED791D600}" dt="2019-03-30T21:08:42.021" v="2" actId="20577"/>
          <ac:spMkLst>
            <pc:docMk/>
            <pc:sldMk cId="521222272" sldId="275"/>
            <ac:spMk id="31" creationId="{3FB44B22-1CA0-423B-9366-FBD61026032D}"/>
          </ac:spMkLst>
        </pc:spChg>
        <pc:spChg chg="add del mod">
          <ac:chgData name="" userId="" providerId="" clId="Web-{268A9DF6-4B28-4E92-AE67-933ED791D600}" dt="2019-03-30T21:20:23.338" v="76"/>
          <ac:spMkLst>
            <pc:docMk/>
            <pc:sldMk cId="521222272" sldId="275"/>
            <ac:spMk id="38" creationId="{0CDC7B2C-6780-490E-B2B4-CA25B6B2CE6B}"/>
          </ac:spMkLst>
        </pc:spChg>
        <pc:spChg chg="add mod">
          <ac:chgData name="" userId="" providerId="" clId="Web-{268A9DF6-4B28-4E92-AE67-933ED791D600}" dt="2019-03-30T21:22:01.448" v="97" actId="20577"/>
          <ac:spMkLst>
            <pc:docMk/>
            <pc:sldMk cId="521222272" sldId="275"/>
            <ac:spMk id="39" creationId="{808A0632-66E7-4B62-842C-4692F8D4EEF5}"/>
          </ac:spMkLst>
        </pc:spChg>
        <pc:spChg chg="add mod">
          <ac:chgData name="" userId="" providerId="" clId="Web-{268A9DF6-4B28-4E92-AE67-933ED791D600}" dt="2019-03-30T21:20:48.620" v="82" actId="20577"/>
          <ac:spMkLst>
            <pc:docMk/>
            <pc:sldMk cId="521222272" sldId="275"/>
            <ac:spMk id="40" creationId="{4AC21533-9C55-45D5-B5FC-E2150ECC77A8}"/>
          </ac:spMkLst>
        </pc:spChg>
        <pc:spChg chg="add mod">
          <ac:chgData name="" userId="" providerId="" clId="Web-{268A9DF6-4B28-4E92-AE67-933ED791D600}" dt="2019-03-30T21:22:19.480" v="100" actId="20577"/>
          <ac:spMkLst>
            <pc:docMk/>
            <pc:sldMk cId="521222272" sldId="275"/>
            <ac:spMk id="41" creationId="{DE739324-F7EE-4F14-BD91-0303E51B3C85}"/>
          </ac:spMkLst>
        </pc:spChg>
        <pc:picChg chg="add">
          <ac:chgData name="" userId="" providerId="" clId="Web-{268A9DF6-4B28-4E92-AE67-933ED791D600}" dt="2019-03-30T21:14:45.711" v="39"/>
          <ac:picMkLst>
            <pc:docMk/>
            <pc:sldMk cId="521222272" sldId="275"/>
            <ac:picMk id="3" creationId="{12A6CAB0-50E5-41DC-966D-59DE6DC88009}"/>
          </ac:picMkLst>
        </pc:picChg>
        <pc:picChg chg="add">
          <ac:chgData name="" userId="" providerId="" clId="Web-{268A9DF6-4B28-4E92-AE67-933ED791D600}" dt="2019-03-30T21:16:48.727" v="62"/>
          <ac:picMkLst>
            <pc:docMk/>
            <pc:sldMk cId="521222272" sldId="275"/>
            <ac:picMk id="5" creationId="{F377CED0-D493-457B-AAE2-A9F1F75C4BEF}"/>
          </ac:picMkLst>
        </pc:picChg>
        <pc:cxnChg chg="del">
          <ac:chgData name="" userId="" providerId="" clId="Web-{268A9DF6-4B28-4E92-AE67-933ED791D600}" dt="2019-03-30T21:08:53.958" v="4"/>
          <ac:cxnSpMkLst>
            <pc:docMk/>
            <pc:sldMk cId="521222272" sldId="275"/>
            <ac:cxnSpMk id="34" creationId="{E53F2E89-63B6-446B-9BD4-05F00CDE4D19}"/>
          </ac:cxnSpMkLst>
        </pc:cxnChg>
        <pc:cxnChg chg="del">
          <ac:chgData name="" userId="" providerId="" clId="Web-{268A9DF6-4B28-4E92-AE67-933ED791D600}" dt="2019-03-30T21:08:51.099" v="3"/>
          <ac:cxnSpMkLst>
            <pc:docMk/>
            <pc:sldMk cId="521222272" sldId="275"/>
            <ac:cxnSpMk id="35" creationId="{AA22EDAE-8776-4BA3-93DC-EEB6B39A0BA2}"/>
          </ac:cxnSpMkLst>
        </pc:cxnChg>
      </pc:sldChg>
      <pc:sldChg chg="addSp add replId">
        <pc:chgData name="" userId="" providerId="" clId="Web-{268A9DF6-4B28-4E92-AE67-933ED791D600}" dt="2019-03-30T21:16:55.712" v="65"/>
        <pc:sldMkLst>
          <pc:docMk/>
          <pc:sldMk cId="2096273010" sldId="276"/>
        </pc:sldMkLst>
        <pc:picChg chg="add">
          <ac:chgData name="" userId="" providerId="" clId="Web-{268A9DF6-4B28-4E92-AE67-933ED791D600}" dt="2019-03-30T21:16:55.712" v="65"/>
          <ac:picMkLst>
            <pc:docMk/>
            <pc:sldMk cId="2096273010" sldId="276"/>
            <ac:picMk id="4" creationId="{877695B0-A7CB-437E-985C-882C8C496817}"/>
          </ac:picMkLst>
        </pc:picChg>
      </pc:sldChg>
      <pc:sldChg chg="addSp add replId">
        <pc:chgData name="" userId="" providerId="" clId="Web-{268A9DF6-4B28-4E92-AE67-933ED791D600}" dt="2019-03-30T21:16:57.727" v="66"/>
        <pc:sldMkLst>
          <pc:docMk/>
          <pc:sldMk cId="2501554544" sldId="277"/>
        </pc:sldMkLst>
        <pc:picChg chg="add">
          <ac:chgData name="" userId="" providerId="" clId="Web-{268A9DF6-4B28-4E92-AE67-933ED791D600}" dt="2019-03-30T21:16:57.727" v="66"/>
          <ac:picMkLst>
            <pc:docMk/>
            <pc:sldMk cId="2501554544" sldId="277"/>
            <ac:picMk id="4" creationId="{7638A459-6788-4A95-AC3B-7D56A5BA5169}"/>
          </ac:picMkLst>
        </pc:picChg>
      </pc:sldChg>
      <pc:sldChg chg="addSp add replId">
        <pc:chgData name="" userId="" providerId="" clId="Web-{268A9DF6-4B28-4E92-AE67-933ED791D600}" dt="2019-03-30T21:17:02.040" v="67"/>
        <pc:sldMkLst>
          <pc:docMk/>
          <pc:sldMk cId="2845015764" sldId="278"/>
        </pc:sldMkLst>
        <pc:picChg chg="add">
          <ac:chgData name="" userId="" providerId="" clId="Web-{268A9DF6-4B28-4E92-AE67-933ED791D600}" dt="2019-03-30T21:17:02.040" v="67"/>
          <ac:picMkLst>
            <pc:docMk/>
            <pc:sldMk cId="2845015764" sldId="278"/>
            <ac:picMk id="4" creationId="{7836852E-CCC5-434A-AC81-C7E1752BECF6}"/>
          </ac:picMkLst>
        </pc:picChg>
      </pc:sldChg>
    </pc:docChg>
  </pc:docChgLst>
  <pc:docChgLst>
    <pc:chgData clId="Web-{81A76F00-71BA-4AF9-A785-8892E0BE6C3E}"/>
    <pc:docChg chg="modSld">
      <pc:chgData name="" userId="" providerId="" clId="Web-{81A76F00-71BA-4AF9-A785-8892E0BE6C3E}" dt="2019-03-31T11:00:38.903" v="22" actId="20577"/>
      <pc:docMkLst>
        <pc:docMk/>
      </pc:docMkLst>
      <pc:sldChg chg="modSp">
        <pc:chgData name="" userId="" providerId="" clId="Web-{81A76F00-71BA-4AF9-A785-8892E0BE6C3E}" dt="2019-03-31T10:41:42.192" v="8" actId="20577"/>
        <pc:sldMkLst>
          <pc:docMk/>
          <pc:sldMk cId="2705873458" sldId="264"/>
        </pc:sldMkLst>
        <pc:spChg chg="mod">
          <ac:chgData name="" userId="" providerId="" clId="Web-{81A76F00-71BA-4AF9-A785-8892E0BE6C3E}" dt="2019-03-31T10:41:42.192" v="8" actId="20577"/>
          <ac:spMkLst>
            <pc:docMk/>
            <pc:sldMk cId="2705873458" sldId="264"/>
            <ac:spMk id="9" creationId="{90BAA458-96EA-408A-B75A-E1E766220A62}"/>
          </ac:spMkLst>
        </pc:spChg>
      </pc:sldChg>
      <pc:sldChg chg="modSp">
        <pc:chgData name="" userId="" providerId="" clId="Web-{81A76F00-71BA-4AF9-A785-8892E0BE6C3E}" dt="2019-03-31T11:00:38.903" v="21" actId="20577"/>
        <pc:sldMkLst>
          <pc:docMk/>
          <pc:sldMk cId="1530522939" sldId="268"/>
        </pc:sldMkLst>
        <pc:spChg chg="mod">
          <ac:chgData name="" userId="" providerId="" clId="Web-{81A76F00-71BA-4AF9-A785-8892E0BE6C3E}" dt="2019-03-31T11:00:38.903" v="21" actId="20577"/>
          <ac:spMkLst>
            <pc:docMk/>
            <pc:sldMk cId="1530522939" sldId="268"/>
            <ac:spMk id="7" creationId="{B532CDDE-BF22-459A-B4BF-F0A1D0915C87}"/>
          </ac:spMkLst>
        </pc:spChg>
      </pc:sldChg>
    </pc:docChg>
  </pc:docChgLst>
  <pc:docChgLst>
    <pc:chgData clId="Web-{7004A83C-30D0-4424-AD3E-883F6311164C}"/>
    <pc:docChg chg="addSld modSld">
      <pc:chgData name="" userId="" providerId="" clId="Web-{7004A83C-30D0-4424-AD3E-883F6311164C}" dt="2019-04-01T14:54:30.899" v="495" actId="20577"/>
      <pc:docMkLst>
        <pc:docMk/>
      </pc:docMkLst>
      <pc:sldChg chg="modSp">
        <pc:chgData name="" userId="" providerId="" clId="Web-{7004A83C-30D0-4424-AD3E-883F6311164C}" dt="2019-04-01T13:45:01.901" v="1" actId="14100"/>
        <pc:sldMkLst>
          <pc:docMk/>
          <pc:sldMk cId="1351651579" sldId="256"/>
        </pc:sldMkLst>
        <pc:spChg chg="mod">
          <ac:chgData name="" userId="" providerId="" clId="Web-{7004A83C-30D0-4424-AD3E-883F6311164C}" dt="2019-04-01T13:45:01.901" v="1" actId="14100"/>
          <ac:spMkLst>
            <pc:docMk/>
            <pc:sldMk cId="1351651579" sldId="256"/>
            <ac:spMk id="2" creationId="{00000000-0000-0000-0000-000000000000}"/>
          </ac:spMkLst>
        </pc:spChg>
      </pc:sldChg>
      <pc:sldChg chg="delSp modSp">
        <pc:chgData name="" userId="" providerId="" clId="Web-{7004A83C-30D0-4424-AD3E-883F6311164C}" dt="2019-04-01T14:16:50.430" v="97" actId="1076"/>
        <pc:sldMkLst>
          <pc:docMk/>
          <pc:sldMk cId="4021722046" sldId="257"/>
        </pc:sldMkLst>
        <pc:spChg chg="mod">
          <ac:chgData name="" userId="" providerId="" clId="Web-{7004A83C-30D0-4424-AD3E-883F6311164C}" dt="2019-04-01T14:16:44.492" v="95" actId="20577"/>
          <ac:spMkLst>
            <pc:docMk/>
            <pc:sldMk cId="4021722046" sldId="257"/>
            <ac:spMk id="2" creationId="{74CD0408-E2DA-4DD6-88F2-C498BCD1C773}"/>
          </ac:spMkLst>
        </pc:spChg>
        <pc:spChg chg="mod">
          <ac:chgData name="" userId="" providerId="" clId="Web-{7004A83C-30D0-4424-AD3E-883F6311164C}" dt="2019-04-01T14:15:33.163" v="88" actId="14100"/>
          <ac:spMkLst>
            <pc:docMk/>
            <pc:sldMk cId="4021722046" sldId="257"/>
            <ac:spMk id="3" creationId="{6D51090D-1AA9-4584-BC49-CC5C361421BA}"/>
          </ac:spMkLst>
        </pc:spChg>
        <pc:spChg chg="del mod">
          <ac:chgData name="" userId="" providerId="" clId="Web-{7004A83C-30D0-4424-AD3E-883F6311164C}" dt="2019-04-01T14:01:16.158" v="83"/>
          <ac:spMkLst>
            <pc:docMk/>
            <pc:sldMk cId="4021722046" sldId="257"/>
            <ac:spMk id="9" creationId="{EB65F708-00D2-405E-AE38-A04A9D487632}"/>
          </ac:spMkLst>
        </pc:spChg>
        <pc:spChg chg="mod">
          <ac:chgData name="" userId="" providerId="" clId="Web-{7004A83C-30D0-4424-AD3E-883F6311164C}" dt="2019-04-01T14:16:50.430" v="97" actId="1076"/>
          <ac:spMkLst>
            <pc:docMk/>
            <pc:sldMk cId="4021722046" sldId="257"/>
            <ac:spMk id="12" creationId="{88C598DE-8D8D-46E9-8DAC-691B593F665D}"/>
          </ac:spMkLst>
        </pc:spChg>
        <pc:picChg chg="mod">
          <ac:chgData name="" userId="" providerId="" clId="Web-{7004A83C-30D0-4424-AD3E-883F6311164C}" dt="2019-04-01T14:15:40.585" v="89" actId="1076"/>
          <ac:picMkLst>
            <pc:docMk/>
            <pc:sldMk cId="4021722046" sldId="257"/>
            <ac:picMk id="4" creationId="{05A48BEE-A3A7-4176-BAF0-1CCF664574CD}"/>
          </ac:picMkLst>
        </pc:picChg>
      </pc:sldChg>
      <pc:sldChg chg="modSp">
        <pc:chgData name="" userId="" providerId="" clId="Web-{7004A83C-30D0-4424-AD3E-883F6311164C}" dt="2019-04-01T14:24:13.620" v="126"/>
        <pc:sldMkLst>
          <pc:docMk/>
          <pc:sldMk cId="2705873458" sldId="264"/>
        </pc:sldMkLst>
        <pc:spChg chg="mod">
          <ac:chgData name="" userId="" providerId="" clId="Web-{7004A83C-30D0-4424-AD3E-883F6311164C}" dt="2019-04-01T14:22:13.666" v="119" actId="20577"/>
          <ac:spMkLst>
            <pc:docMk/>
            <pc:sldMk cId="2705873458" sldId="264"/>
            <ac:spMk id="2" creationId="{A3551C3D-28CC-44C1-B465-AC59EDD38F8E}"/>
          </ac:spMkLst>
        </pc:spChg>
        <pc:graphicFrameChg chg="mod modGraphic">
          <ac:chgData name="" userId="" providerId="" clId="Web-{7004A83C-30D0-4424-AD3E-883F6311164C}" dt="2019-04-01T14:24:13.620" v="126"/>
          <ac:graphicFrameMkLst>
            <pc:docMk/>
            <pc:sldMk cId="2705873458" sldId="264"/>
            <ac:graphicFrameMk id="5" creationId="{D530CAEC-6080-4E78-829C-79642FFE3DB4}"/>
          </ac:graphicFrameMkLst>
        </pc:graphicFrameChg>
      </pc:sldChg>
      <pc:sldChg chg="modSp">
        <pc:chgData name="" userId="" providerId="" clId="Web-{7004A83C-30D0-4424-AD3E-883F6311164C}" dt="2019-04-01T14:37:31.126" v="233"/>
        <pc:sldMkLst>
          <pc:docMk/>
          <pc:sldMk cId="3264669847" sldId="265"/>
        </pc:sldMkLst>
        <pc:spChg chg="mod">
          <ac:chgData name="" userId="" providerId="" clId="Web-{7004A83C-30D0-4424-AD3E-883F6311164C}" dt="2019-04-01T14:36:56.501" v="228" actId="20577"/>
          <ac:spMkLst>
            <pc:docMk/>
            <pc:sldMk cId="3264669847" sldId="265"/>
            <ac:spMk id="4" creationId="{2458C871-52B3-45D1-B144-250BDB5324AE}"/>
          </ac:spMkLst>
        </pc:spChg>
        <pc:spChg chg="mod">
          <ac:chgData name="" userId="" providerId="" clId="Web-{7004A83C-30D0-4424-AD3E-883F6311164C}" dt="2019-04-01T14:36:38.407" v="223" actId="1076"/>
          <ac:spMkLst>
            <pc:docMk/>
            <pc:sldMk cId="3264669847" sldId="265"/>
            <ac:spMk id="6" creationId="{28E59D00-C7B8-4A9B-825E-E17486EAD541}"/>
          </ac:spMkLst>
        </pc:spChg>
        <pc:graphicFrameChg chg="mod modGraphic">
          <ac:chgData name="" userId="" providerId="" clId="Web-{7004A83C-30D0-4424-AD3E-883F6311164C}" dt="2019-04-01T14:37:31.126" v="233"/>
          <ac:graphicFrameMkLst>
            <pc:docMk/>
            <pc:sldMk cId="3264669847" sldId="265"/>
            <ac:graphicFrameMk id="5" creationId="{3629BF75-61C3-49B4-9D8B-83E6B53B7551}"/>
          </ac:graphicFrameMkLst>
        </pc:graphicFrameChg>
      </pc:sldChg>
      <pc:sldChg chg="modSp">
        <pc:chgData name="" userId="" providerId="" clId="Web-{7004A83C-30D0-4424-AD3E-883F6311164C}" dt="2019-04-01T14:54:30.899" v="494" actId="20577"/>
        <pc:sldMkLst>
          <pc:docMk/>
          <pc:sldMk cId="1530522939" sldId="268"/>
        </pc:sldMkLst>
        <pc:spChg chg="mod">
          <ac:chgData name="" userId="" providerId="" clId="Web-{7004A83C-30D0-4424-AD3E-883F6311164C}" dt="2019-04-01T14:54:30.899" v="494" actId="20577"/>
          <ac:spMkLst>
            <pc:docMk/>
            <pc:sldMk cId="1530522939" sldId="268"/>
            <ac:spMk id="7" creationId="{B532CDDE-BF22-459A-B4BF-F0A1D0915C87}"/>
          </ac:spMkLst>
        </pc:spChg>
      </pc:sldChg>
      <pc:sldChg chg="modSp">
        <pc:chgData name="" userId="" providerId="" clId="Web-{7004A83C-30D0-4424-AD3E-883F6311164C}" dt="2019-04-01T14:28:43.700" v="145" actId="20577"/>
        <pc:sldMkLst>
          <pc:docMk/>
          <pc:sldMk cId="1572728652" sldId="270"/>
        </pc:sldMkLst>
        <pc:spChg chg="mod">
          <ac:chgData name="" userId="" providerId="" clId="Web-{7004A83C-30D0-4424-AD3E-883F6311164C}" dt="2019-04-01T14:28:43.700" v="145" actId="20577"/>
          <ac:spMkLst>
            <pc:docMk/>
            <pc:sldMk cId="1572728652" sldId="270"/>
            <ac:spMk id="38" creationId="{FAE61D7D-5682-4A5D-AACA-41B694738DFD}"/>
          </ac:spMkLst>
        </pc:spChg>
      </pc:sldChg>
      <pc:sldChg chg="modSp">
        <pc:chgData name="" userId="" providerId="" clId="Web-{7004A83C-30D0-4424-AD3E-883F6311164C}" dt="2019-04-01T14:19:25.556" v="104" actId="14100"/>
        <pc:sldMkLst>
          <pc:docMk/>
          <pc:sldMk cId="3314889350" sldId="271"/>
        </pc:sldMkLst>
        <pc:spChg chg="mod">
          <ac:chgData name="" userId="" providerId="" clId="Web-{7004A83C-30D0-4424-AD3E-883F6311164C}" dt="2019-04-01T14:19:25.556" v="104" actId="14100"/>
          <ac:spMkLst>
            <pc:docMk/>
            <pc:sldMk cId="3314889350" sldId="271"/>
            <ac:spMk id="5" creationId="{9C570FA9-8269-43BC-95CD-193E34808728}"/>
          </ac:spMkLst>
        </pc:spChg>
        <pc:spChg chg="mod">
          <ac:chgData name="" userId="" providerId="" clId="Web-{7004A83C-30D0-4424-AD3E-883F6311164C}" dt="2019-04-01T14:19:13.681" v="100" actId="20577"/>
          <ac:spMkLst>
            <pc:docMk/>
            <pc:sldMk cId="3314889350" sldId="271"/>
            <ac:spMk id="6" creationId="{F1D1C252-288A-45AF-92C2-F031C1D76496}"/>
          </ac:spMkLst>
        </pc:spChg>
        <pc:spChg chg="mod">
          <ac:chgData name="" userId="" providerId="" clId="Web-{7004A83C-30D0-4424-AD3E-883F6311164C}" dt="2019-04-01T14:01:46.798" v="87" actId="14100"/>
          <ac:spMkLst>
            <pc:docMk/>
            <pc:sldMk cId="3314889350" sldId="271"/>
            <ac:spMk id="17" creationId="{E7FF4B1D-2FA8-4E77-841D-40CDB8D8A0CA}"/>
          </ac:spMkLst>
        </pc:spChg>
      </pc:sldChg>
      <pc:sldChg chg="modSp">
        <pc:chgData name="" userId="" providerId="" clId="Web-{7004A83C-30D0-4424-AD3E-883F6311164C}" dt="2019-04-01T14:30:46.498" v="151" actId="20577"/>
        <pc:sldMkLst>
          <pc:docMk/>
          <pc:sldMk cId="1380336672" sldId="272"/>
        </pc:sldMkLst>
        <pc:spChg chg="mod">
          <ac:chgData name="" userId="" providerId="" clId="Web-{7004A83C-30D0-4424-AD3E-883F6311164C}" dt="2019-04-01T14:30:46.498" v="151" actId="20577"/>
          <ac:spMkLst>
            <pc:docMk/>
            <pc:sldMk cId="1380336672" sldId="272"/>
            <ac:spMk id="8" creationId="{1DAB979B-71AE-484E-8BDE-15491590871F}"/>
          </ac:spMkLst>
        </pc:spChg>
      </pc:sldChg>
      <pc:sldChg chg="modSp">
        <pc:chgData name="" userId="" providerId="" clId="Web-{7004A83C-30D0-4424-AD3E-883F6311164C}" dt="2019-04-01T13:59:57.735" v="71"/>
        <pc:sldMkLst>
          <pc:docMk/>
          <pc:sldMk cId="1450366863" sldId="274"/>
        </pc:sldMkLst>
        <pc:graphicFrameChg chg="mod modGraphic">
          <ac:chgData name="" userId="" providerId="" clId="Web-{7004A83C-30D0-4424-AD3E-883F6311164C}" dt="2019-04-01T13:59:57.735" v="71"/>
          <ac:graphicFrameMkLst>
            <pc:docMk/>
            <pc:sldMk cId="1450366863" sldId="274"/>
            <ac:graphicFrameMk id="5" creationId="{50021A1F-6446-49BD-B9D0-DD517EA399A9}"/>
          </ac:graphicFrameMkLst>
        </pc:graphicFrameChg>
      </pc:sldChg>
      <pc:sldChg chg="modSp">
        <pc:chgData name="" userId="" providerId="" clId="Web-{7004A83C-30D0-4424-AD3E-883F6311164C}" dt="2019-04-01T13:47:39.808" v="34"/>
        <pc:sldMkLst>
          <pc:docMk/>
          <pc:sldMk cId="521222272" sldId="275"/>
        </pc:sldMkLst>
        <pc:spChg chg="mod">
          <ac:chgData name="" userId="" providerId="" clId="Web-{7004A83C-30D0-4424-AD3E-883F6311164C}" dt="2019-04-01T13:47:23.402" v="33"/>
          <ac:spMkLst>
            <pc:docMk/>
            <pc:sldMk cId="521222272" sldId="275"/>
            <ac:spMk id="8" creationId="{C95D58B2-E30A-49D4-9EE4-7E7B0FA59E59}"/>
          </ac:spMkLst>
        </pc:spChg>
        <pc:spChg chg="mod">
          <ac:chgData name="" userId="" providerId="" clId="Web-{7004A83C-30D0-4424-AD3E-883F6311164C}" dt="2019-04-01T13:47:23.386" v="32"/>
          <ac:spMkLst>
            <pc:docMk/>
            <pc:sldMk cId="521222272" sldId="275"/>
            <ac:spMk id="12" creationId="{3C250D1A-D9C2-4212-BE74-DA1C8347DAEC}"/>
          </ac:spMkLst>
        </pc:spChg>
        <pc:spChg chg="mod">
          <ac:chgData name="" userId="" providerId="" clId="Web-{7004A83C-30D0-4424-AD3E-883F6311164C}" dt="2019-04-01T13:47:23.386" v="31"/>
          <ac:spMkLst>
            <pc:docMk/>
            <pc:sldMk cId="521222272" sldId="275"/>
            <ac:spMk id="19" creationId="{785C2640-8DBD-412E-B696-674865B4CBFE}"/>
          </ac:spMkLst>
        </pc:spChg>
        <pc:spChg chg="mod">
          <ac:chgData name="" userId="" providerId="" clId="Web-{7004A83C-30D0-4424-AD3E-883F6311164C}" dt="2019-04-01T13:47:23.386" v="30"/>
          <ac:spMkLst>
            <pc:docMk/>
            <pc:sldMk cId="521222272" sldId="275"/>
            <ac:spMk id="20" creationId="{217E0274-B4CB-4DF8-8A9E-5BB2AA257819}"/>
          </ac:spMkLst>
        </pc:spChg>
        <pc:spChg chg="mod">
          <ac:chgData name="" userId="" providerId="" clId="Web-{7004A83C-30D0-4424-AD3E-883F6311164C}" dt="2019-04-01T13:47:23.386" v="29"/>
          <ac:spMkLst>
            <pc:docMk/>
            <pc:sldMk cId="521222272" sldId="275"/>
            <ac:spMk id="21" creationId="{5022B205-4313-4349-90EB-34A69A1460E4}"/>
          </ac:spMkLst>
        </pc:spChg>
        <pc:spChg chg="mod">
          <ac:chgData name="" userId="" providerId="" clId="Web-{7004A83C-30D0-4424-AD3E-883F6311164C}" dt="2019-04-01T13:47:23.386" v="28"/>
          <ac:spMkLst>
            <pc:docMk/>
            <pc:sldMk cId="521222272" sldId="275"/>
            <ac:spMk id="22" creationId="{49998066-1E66-4DE9-B7F6-5144F44F76B8}"/>
          </ac:spMkLst>
        </pc:spChg>
        <pc:spChg chg="mod">
          <ac:chgData name="" userId="" providerId="" clId="Web-{7004A83C-30D0-4424-AD3E-883F6311164C}" dt="2019-04-01T13:47:23.386" v="27"/>
          <ac:spMkLst>
            <pc:docMk/>
            <pc:sldMk cId="521222272" sldId="275"/>
            <ac:spMk id="23" creationId="{2A165270-EF44-489F-B123-847AD3691B29}"/>
          </ac:spMkLst>
        </pc:spChg>
        <pc:spChg chg="mod">
          <ac:chgData name="" userId="" providerId="" clId="Web-{7004A83C-30D0-4424-AD3E-883F6311164C}" dt="2019-04-01T13:47:23.386" v="26"/>
          <ac:spMkLst>
            <pc:docMk/>
            <pc:sldMk cId="521222272" sldId="275"/>
            <ac:spMk id="24" creationId="{8C78851E-FA04-4B78-93ED-ABB68DAC990F}"/>
          </ac:spMkLst>
        </pc:spChg>
        <pc:spChg chg="mod">
          <ac:chgData name="" userId="" providerId="" clId="Web-{7004A83C-30D0-4424-AD3E-883F6311164C}" dt="2019-04-01T13:47:23.386" v="25"/>
          <ac:spMkLst>
            <pc:docMk/>
            <pc:sldMk cId="521222272" sldId="275"/>
            <ac:spMk id="25" creationId="{7AB75677-C557-4035-8639-FF7A4EC5605B}"/>
          </ac:spMkLst>
        </pc:spChg>
        <pc:spChg chg="mod">
          <ac:chgData name="" userId="" providerId="" clId="Web-{7004A83C-30D0-4424-AD3E-883F6311164C}" dt="2019-04-01T13:46:09.339" v="2"/>
          <ac:spMkLst>
            <pc:docMk/>
            <pc:sldMk cId="521222272" sldId="275"/>
            <ac:spMk id="31" creationId="{3FB44B22-1CA0-423B-9366-FBD61026032D}"/>
          </ac:spMkLst>
        </pc:spChg>
        <pc:spChg chg="mod">
          <ac:chgData name="" userId="" providerId="" clId="Web-{7004A83C-30D0-4424-AD3E-883F6311164C}" dt="2019-04-01T13:47:39.808" v="34"/>
          <ac:spMkLst>
            <pc:docMk/>
            <pc:sldMk cId="521222272" sldId="275"/>
            <ac:spMk id="36" creationId="{1A24F49F-EB19-416B-A1AB-216D5C76C0FB}"/>
          </ac:spMkLst>
        </pc:spChg>
        <pc:spChg chg="mod">
          <ac:chgData name="" userId="" providerId="" clId="Web-{7004A83C-30D0-4424-AD3E-883F6311164C}" dt="2019-04-01T13:46:50.198" v="12"/>
          <ac:spMkLst>
            <pc:docMk/>
            <pc:sldMk cId="521222272" sldId="275"/>
            <ac:spMk id="39" creationId="{808A0632-66E7-4B62-842C-4692F8D4EEF5}"/>
          </ac:spMkLst>
        </pc:spChg>
        <pc:spChg chg="mod">
          <ac:chgData name="" userId="" providerId="" clId="Web-{7004A83C-30D0-4424-AD3E-883F6311164C}" dt="2019-04-01T13:46:50.167" v="11"/>
          <ac:spMkLst>
            <pc:docMk/>
            <pc:sldMk cId="521222272" sldId="275"/>
            <ac:spMk id="40" creationId="{4AC21533-9C55-45D5-B5FC-E2150ECC77A8}"/>
          </ac:spMkLst>
        </pc:spChg>
        <pc:spChg chg="mod">
          <ac:chgData name="" userId="" providerId="" clId="Web-{7004A83C-30D0-4424-AD3E-883F6311164C}" dt="2019-04-01T13:46:50.214" v="13"/>
          <ac:spMkLst>
            <pc:docMk/>
            <pc:sldMk cId="521222272" sldId="275"/>
            <ac:spMk id="41" creationId="{DE739324-F7EE-4F14-BD91-0303E51B3C85}"/>
          </ac:spMkLst>
        </pc:spChg>
        <pc:graphicFrameChg chg="mod modGraphic">
          <ac:chgData name="" userId="" providerId="" clId="Web-{7004A83C-30D0-4424-AD3E-883F6311164C}" dt="2019-04-01T13:46:32.136" v="8"/>
          <ac:graphicFrameMkLst>
            <pc:docMk/>
            <pc:sldMk cId="521222272" sldId="275"/>
            <ac:graphicFrameMk id="42" creationId="{96EAB197-79BB-4B0C-9F08-92439D90FFDB}"/>
          </ac:graphicFrameMkLst>
        </pc:graphicFrameChg>
        <pc:graphicFrameChg chg="mod modGraphic">
          <ac:chgData name="" userId="" providerId="" clId="Web-{7004A83C-30D0-4424-AD3E-883F6311164C}" dt="2019-04-01T13:46:35.370" v="10"/>
          <ac:graphicFrameMkLst>
            <pc:docMk/>
            <pc:sldMk cId="521222272" sldId="275"/>
            <ac:graphicFrameMk id="43" creationId="{0536D572-E940-4EE8-990A-5780CEDBBBEB}"/>
          </ac:graphicFrameMkLst>
        </pc:graphicFrameChg>
        <pc:graphicFrameChg chg="mod modGraphic">
          <ac:chgData name="" userId="" providerId="" clId="Web-{7004A83C-30D0-4424-AD3E-883F6311164C}" dt="2019-04-01T13:46:28.464" v="6"/>
          <ac:graphicFrameMkLst>
            <pc:docMk/>
            <pc:sldMk cId="521222272" sldId="275"/>
            <ac:graphicFrameMk id="44" creationId="{6F59080B-B17C-4D74-88A5-F0AA47F67BE3}"/>
          </ac:graphicFrameMkLst>
        </pc:graphicFrameChg>
      </pc:sldChg>
      <pc:sldChg chg="modSp add replId">
        <pc:chgData name="" userId="" providerId="" clId="Web-{7004A83C-30D0-4424-AD3E-883F6311164C}" dt="2019-04-01T14:51:18.460" v="363"/>
        <pc:sldMkLst>
          <pc:docMk/>
          <pc:sldMk cId="1455610162" sldId="276"/>
        </pc:sldMkLst>
        <pc:spChg chg="mod">
          <ac:chgData name="" userId="" providerId="" clId="Web-{7004A83C-30D0-4424-AD3E-883F6311164C}" dt="2019-04-01T14:39:36.220" v="245" actId="20577"/>
          <ac:spMkLst>
            <pc:docMk/>
            <pc:sldMk cId="1455610162" sldId="276"/>
            <ac:spMk id="6" creationId="{28E59D00-C7B8-4A9B-825E-E17486EAD541}"/>
          </ac:spMkLst>
        </pc:spChg>
        <pc:graphicFrameChg chg="mod modGraphic">
          <ac:chgData name="" userId="" providerId="" clId="Web-{7004A83C-30D0-4424-AD3E-883F6311164C}" dt="2019-04-01T14:51:18.460" v="363"/>
          <ac:graphicFrameMkLst>
            <pc:docMk/>
            <pc:sldMk cId="1455610162" sldId="276"/>
            <ac:graphicFrameMk id="5" creationId="{3629BF75-61C3-49B4-9D8B-83E6B53B7551}"/>
          </ac:graphicFrameMkLst>
        </pc:graphicFrameChg>
      </pc:sldChg>
    </pc:docChg>
  </pc:docChgLst>
  <pc:docChgLst>
    <pc:chgData clId="Web-{9EE866C5-D381-4F62-B76E-2F60FCF3A039}"/>
    <pc:docChg chg="addSld delSld modSld">
      <pc:chgData name="" userId="" providerId="" clId="Web-{9EE866C5-D381-4F62-B76E-2F60FCF3A039}" dt="2019-03-30T13:04:38.024" v="449"/>
      <pc:docMkLst>
        <pc:docMk/>
      </pc:docMkLst>
      <pc:sldChg chg="del">
        <pc:chgData name="" userId="" providerId="" clId="Web-{9EE866C5-D381-4F62-B76E-2F60FCF3A039}" dt="2019-03-30T12:33:19.948" v="294"/>
        <pc:sldMkLst>
          <pc:docMk/>
          <pc:sldMk cId="3069577087" sldId="262"/>
        </pc:sldMkLst>
      </pc:sldChg>
      <pc:sldChg chg="del">
        <pc:chgData name="" userId="" providerId="" clId="Web-{9EE866C5-D381-4F62-B76E-2F60FCF3A039}" dt="2019-03-30T12:32:05.791" v="293"/>
        <pc:sldMkLst>
          <pc:docMk/>
          <pc:sldMk cId="2459712406" sldId="263"/>
        </pc:sldMkLst>
      </pc:sldChg>
      <pc:sldChg chg="addSp delSp modSp">
        <pc:chgData name="" userId="" providerId="" clId="Web-{9EE866C5-D381-4F62-B76E-2F60FCF3A039}" dt="2019-03-30T13:04:38.024" v="449"/>
        <pc:sldMkLst>
          <pc:docMk/>
          <pc:sldMk cId="2705873458" sldId="264"/>
        </pc:sldMkLst>
        <pc:spChg chg="mod">
          <ac:chgData name="" userId="" providerId="" clId="Web-{9EE866C5-D381-4F62-B76E-2F60FCF3A039}" dt="2019-03-30T13:03:56.492" v="442" actId="1076"/>
          <ac:spMkLst>
            <pc:docMk/>
            <pc:sldMk cId="2705873458" sldId="264"/>
            <ac:spMk id="2" creationId="{A3551C3D-28CC-44C1-B465-AC59EDD38F8E}"/>
          </ac:spMkLst>
        </pc:spChg>
        <pc:spChg chg="del mod">
          <ac:chgData name="" userId="" providerId="" clId="Web-{9EE866C5-D381-4F62-B76E-2F60FCF3A039}" dt="2019-03-30T13:03:38.430" v="437"/>
          <ac:spMkLst>
            <pc:docMk/>
            <pc:sldMk cId="2705873458" sldId="264"/>
            <ac:spMk id="3" creationId="{075E77C4-7FCB-4008-B3D4-7103F78BD3B7}"/>
          </ac:spMkLst>
        </pc:spChg>
        <pc:spChg chg="add mod">
          <ac:chgData name="" userId="" providerId="" clId="Web-{9EE866C5-D381-4F62-B76E-2F60FCF3A039}" dt="2019-03-30T13:04:09.008" v="445" actId="1076"/>
          <ac:spMkLst>
            <pc:docMk/>
            <pc:sldMk cId="2705873458" sldId="264"/>
            <ac:spMk id="9" creationId="{90BAA458-96EA-408A-B75A-E1E766220A62}"/>
          </ac:spMkLst>
        </pc:spChg>
        <pc:spChg chg="add del mod">
          <ac:chgData name="" userId="" providerId="" clId="Web-{9EE866C5-D381-4F62-B76E-2F60FCF3A039}" dt="2019-03-30T13:03:51.101" v="441"/>
          <ac:spMkLst>
            <pc:docMk/>
            <pc:sldMk cId="2705873458" sldId="264"/>
            <ac:spMk id="11" creationId="{D67EBD2E-A1A2-47E3-AA1A-3E7CB2E841A5}"/>
          </ac:spMkLst>
        </pc:spChg>
        <pc:graphicFrameChg chg="add mod modGraphic">
          <ac:chgData name="" userId="" providerId="" clId="Web-{9EE866C5-D381-4F62-B76E-2F60FCF3A039}" dt="2019-03-30T13:04:38.024" v="449"/>
          <ac:graphicFrameMkLst>
            <pc:docMk/>
            <pc:sldMk cId="2705873458" sldId="264"/>
            <ac:graphicFrameMk id="5" creationId="{D530CAEC-6080-4E78-829C-79642FFE3DB4}"/>
          </ac:graphicFrameMkLst>
        </pc:graphicFrameChg>
        <pc:graphicFrameChg chg="add del mod">
          <ac:chgData name="" userId="" providerId="" clId="Web-{9EE866C5-D381-4F62-B76E-2F60FCF3A039}" dt="2019-03-30T12:58:57.021" v="404"/>
          <ac:graphicFrameMkLst>
            <pc:docMk/>
            <pc:sldMk cId="2705873458" sldId="264"/>
            <ac:graphicFrameMk id="7" creationId="{34F0C679-E95E-44EC-8264-05D782F2A1C3}"/>
          </ac:graphicFrameMkLst>
        </pc:graphicFrameChg>
      </pc:sldChg>
      <pc:sldChg chg="addSp delSp modSp new">
        <pc:chgData name="" userId="" providerId="" clId="Web-{9EE866C5-D381-4F62-B76E-2F60FCF3A039}" dt="2019-03-30T12:27:15.336" v="236" actId="14100"/>
        <pc:sldMkLst>
          <pc:docMk/>
          <pc:sldMk cId="3314889350" sldId="271"/>
        </pc:sldMkLst>
        <pc:spChg chg="del">
          <ac:chgData name="" userId="" providerId="" clId="Web-{9EE866C5-D381-4F62-B76E-2F60FCF3A039}" dt="2019-03-30T12:07:05.937" v="14"/>
          <ac:spMkLst>
            <pc:docMk/>
            <pc:sldMk cId="3314889350" sldId="271"/>
            <ac:spMk id="2" creationId="{6DFD4FCD-02F9-4DA7-865E-3407C3EB0747}"/>
          </ac:spMkLst>
        </pc:spChg>
        <pc:spChg chg="del">
          <ac:chgData name="" userId="" providerId="" clId="Web-{9EE866C5-D381-4F62-B76E-2F60FCF3A039}" dt="2019-03-30T12:07:07.780" v="15"/>
          <ac:spMkLst>
            <pc:docMk/>
            <pc:sldMk cId="3314889350" sldId="271"/>
            <ac:spMk id="3" creationId="{84B31ED9-8640-4059-BD97-8C2C69DA8975}"/>
          </ac:spMkLst>
        </pc:spChg>
        <pc:spChg chg="add mod">
          <ac:chgData name="" userId="" providerId="" clId="Web-{9EE866C5-D381-4F62-B76E-2F60FCF3A039}" dt="2019-03-30T12:13:41.596" v="113"/>
          <ac:spMkLst>
            <pc:docMk/>
            <pc:sldMk cId="3314889350" sldId="271"/>
            <ac:spMk id="4" creationId="{CC9B6D11-16EA-41C8-89FF-7F3CABF7043F}"/>
          </ac:spMkLst>
        </pc:spChg>
        <pc:spChg chg="add mod">
          <ac:chgData name="" userId="" providerId="" clId="Web-{9EE866C5-D381-4F62-B76E-2F60FCF3A039}" dt="2019-03-30T12:26:45.336" v="229" actId="1076"/>
          <ac:spMkLst>
            <pc:docMk/>
            <pc:sldMk cId="3314889350" sldId="271"/>
            <ac:spMk id="5" creationId="{9C570FA9-8269-43BC-95CD-193E34808728}"/>
          </ac:spMkLst>
        </pc:spChg>
        <pc:spChg chg="add del mod">
          <ac:chgData name="" userId="" providerId="" clId="Web-{9EE866C5-D381-4F62-B76E-2F60FCF3A039}" dt="2019-03-30T12:08:34.953" v="44"/>
          <ac:spMkLst>
            <pc:docMk/>
            <pc:sldMk cId="3314889350" sldId="271"/>
            <ac:spMk id="6" creationId="{7DBFBB50-454B-43C6-A9A7-A172D1BBF55C}"/>
          </ac:spMkLst>
        </pc:spChg>
        <pc:spChg chg="add mod">
          <ac:chgData name="" userId="" providerId="" clId="Web-{9EE866C5-D381-4F62-B76E-2F60FCF3A039}" dt="2019-03-30T12:14:53.674" v="120"/>
          <ac:spMkLst>
            <pc:docMk/>
            <pc:sldMk cId="3314889350" sldId="271"/>
            <ac:spMk id="7" creationId="{752A089B-819D-4FC0-AE13-2D307851A781}"/>
          </ac:spMkLst>
        </pc:spChg>
        <pc:spChg chg="add mod">
          <ac:chgData name="" userId="" providerId="" clId="Web-{9EE866C5-D381-4F62-B76E-2F60FCF3A039}" dt="2019-03-30T12:21:01.771" v="184" actId="1076"/>
          <ac:spMkLst>
            <pc:docMk/>
            <pc:sldMk cId="3314889350" sldId="271"/>
            <ac:spMk id="12" creationId="{1816B2E8-9FAD-4B53-82A0-703B88611608}"/>
          </ac:spMkLst>
        </pc:spChg>
        <pc:spChg chg="add del mod">
          <ac:chgData name="" userId="" providerId="" clId="Web-{9EE866C5-D381-4F62-B76E-2F60FCF3A039}" dt="2019-03-30T12:18:34.942" v="157"/>
          <ac:spMkLst>
            <pc:docMk/>
            <pc:sldMk cId="3314889350" sldId="271"/>
            <ac:spMk id="15" creationId="{760C4FAD-C8C6-4BD1-9E19-AA8A2D457BEA}"/>
          </ac:spMkLst>
        </pc:spChg>
        <pc:spChg chg="add del mod">
          <ac:chgData name="" userId="" providerId="" clId="Web-{9EE866C5-D381-4F62-B76E-2F60FCF3A039}" dt="2019-03-30T12:18:10.535" v="152"/>
          <ac:spMkLst>
            <pc:docMk/>
            <pc:sldMk cId="3314889350" sldId="271"/>
            <ac:spMk id="16" creationId="{04C73737-8064-4B2C-AAAD-62CFB88B6625}"/>
          </ac:spMkLst>
        </pc:spChg>
        <pc:spChg chg="add mod">
          <ac:chgData name="" userId="" providerId="" clId="Web-{9EE866C5-D381-4F62-B76E-2F60FCF3A039}" dt="2019-03-30T12:24:59.663" v="203" actId="1076"/>
          <ac:spMkLst>
            <pc:docMk/>
            <pc:sldMk cId="3314889350" sldId="271"/>
            <ac:spMk id="17" creationId="{E7FF4B1D-2FA8-4E77-841D-40CDB8D8A0CA}"/>
          </ac:spMkLst>
        </pc:spChg>
        <pc:spChg chg="add mod">
          <ac:chgData name="" userId="" providerId="" clId="Web-{9EE866C5-D381-4F62-B76E-2F60FCF3A039}" dt="2019-03-30T12:24:55.975" v="202" actId="1076"/>
          <ac:spMkLst>
            <pc:docMk/>
            <pc:sldMk cId="3314889350" sldId="271"/>
            <ac:spMk id="18" creationId="{1DFB4337-2DD4-4E23-89D7-D4104527155B}"/>
          </ac:spMkLst>
        </pc:spChg>
        <pc:picChg chg="add del mod">
          <ac:chgData name="" userId="" providerId="" clId="Web-{9EE866C5-D381-4F62-B76E-2F60FCF3A039}" dt="2019-03-30T12:23:16.459" v="197"/>
          <ac:picMkLst>
            <pc:docMk/>
            <pc:sldMk cId="3314889350" sldId="271"/>
            <ac:picMk id="19" creationId="{65A9E42A-6555-4EA3-A9FB-DF37B7F234AA}"/>
          </ac:picMkLst>
        </pc:picChg>
        <pc:cxnChg chg="add del mod">
          <ac:chgData name="" userId="" providerId="" clId="Web-{9EE866C5-D381-4F62-B76E-2F60FCF3A039}" dt="2019-03-30T12:10:21.297" v="67"/>
          <ac:cxnSpMkLst>
            <pc:docMk/>
            <pc:sldMk cId="3314889350" sldId="271"/>
            <ac:cxnSpMk id="8" creationId="{2602519A-E7B8-436D-AF29-A9C24FDEF34C}"/>
          </ac:cxnSpMkLst>
        </pc:cxnChg>
        <pc:cxnChg chg="add del mod">
          <ac:chgData name="" userId="" providerId="" clId="Web-{9EE866C5-D381-4F62-B76E-2F60FCF3A039}" dt="2019-03-30T12:23:55.100" v="201" actId="14100"/>
          <ac:cxnSpMkLst>
            <pc:docMk/>
            <pc:sldMk cId="3314889350" sldId="271"/>
            <ac:cxnSpMk id="9" creationId="{E573121A-0243-4EC9-A986-F8A7002283B9}"/>
          </ac:cxnSpMkLst>
        </pc:cxnChg>
        <pc:cxnChg chg="add mod">
          <ac:chgData name="" userId="" providerId="" clId="Web-{9EE866C5-D381-4F62-B76E-2F60FCF3A039}" dt="2019-03-30T12:14:37.612" v="118" actId="14100"/>
          <ac:cxnSpMkLst>
            <pc:docMk/>
            <pc:sldMk cId="3314889350" sldId="271"/>
            <ac:cxnSpMk id="10" creationId="{186E8E06-1731-4521-99F9-157D2E7CFB2D}"/>
          </ac:cxnSpMkLst>
        </pc:cxnChg>
        <pc:cxnChg chg="add del">
          <ac:chgData name="" userId="" providerId="" clId="Web-{9EE866C5-D381-4F62-B76E-2F60FCF3A039}" dt="2019-03-30T12:11:52.470" v="79"/>
          <ac:cxnSpMkLst>
            <pc:docMk/>
            <pc:sldMk cId="3314889350" sldId="271"/>
            <ac:cxnSpMk id="11" creationId="{71D7DC25-0C35-4979-B058-9AE099BA26B0}"/>
          </ac:cxnSpMkLst>
        </pc:cxnChg>
        <pc:cxnChg chg="add mod">
          <ac:chgData name="" userId="" providerId="" clId="Web-{9EE866C5-D381-4F62-B76E-2F60FCF3A039}" dt="2019-03-30T12:26:20.179" v="222" actId="1076"/>
          <ac:cxnSpMkLst>
            <pc:docMk/>
            <pc:sldMk cId="3314889350" sldId="271"/>
            <ac:cxnSpMk id="13" creationId="{F2EBD28D-A440-4A27-946E-735D37484519}"/>
          </ac:cxnSpMkLst>
        </pc:cxnChg>
        <pc:cxnChg chg="add mod">
          <ac:chgData name="" userId="" providerId="" clId="Web-{9EE866C5-D381-4F62-B76E-2F60FCF3A039}" dt="2019-03-30T12:25:14.444" v="207" actId="14100"/>
          <ac:cxnSpMkLst>
            <pc:docMk/>
            <pc:sldMk cId="3314889350" sldId="271"/>
            <ac:cxnSpMk id="14" creationId="{49F8FB5C-C074-4299-BD44-4EA24B29129B}"/>
          </ac:cxnSpMkLst>
        </pc:cxnChg>
        <pc:cxnChg chg="add mod">
          <ac:chgData name="" userId="" providerId="" clId="Web-{9EE866C5-D381-4F62-B76E-2F60FCF3A039}" dt="2019-03-30T12:26:15.945" v="221" actId="1076"/>
          <ac:cxnSpMkLst>
            <pc:docMk/>
            <pc:sldMk cId="3314889350" sldId="271"/>
            <ac:cxnSpMk id="21" creationId="{0F1767BE-674E-4E63-97F2-DBA23135DC48}"/>
          </ac:cxnSpMkLst>
        </pc:cxnChg>
        <pc:cxnChg chg="add mod">
          <ac:chgData name="" userId="" providerId="" clId="Web-{9EE866C5-D381-4F62-B76E-2F60FCF3A039}" dt="2019-03-30T12:27:15.336" v="236" actId="14100"/>
          <ac:cxnSpMkLst>
            <pc:docMk/>
            <pc:sldMk cId="3314889350" sldId="271"/>
            <ac:cxnSpMk id="22" creationId="{DCB259F5-4010-403E-ABF7-CC32D3876B3D}"/>
          </ac:cxnSpMkLst>
        </pc:cxnChg>
      </pc:sldChg>
      <pc:sldChg chg="addSp delSp modSp new">
        <pc:chgData name="" userId="" providerId="" clId="Web-{9EE866C5-D381-4F62-B76E-2F60FCF3A039}" dt="2019-03-30T12:33:36.667" v="298" actId="20577"/>
        <pc:sldMkLst>
          <pc:docMk/>
          <pc:sldMk cId="1380336672" sldId="272"/>
        </pc:sldMkLst>
        <pc:spChg chg="del">
          <ac:chgData name="" userId="" providerId="" clId="Web-{9EE866C5-D381-4F62-B76E-2F60FCF3A039}" dt="2019-03-30T12:28:03.961" v="238"/>
          <ac:spMkLst>
            <pc:docMk/>
            <pc:sldMk cId="1380336672" sldId="272"/>
            <ac:spMk id="2" creationId="{6DBD8FB7-A086-48A8-AF94-A2CE6E90FA39}"/>
          </ac:spMkLst>
        </pc:spChg>
        <pc:spChg chg="del">
          <ac:chgData name="" userId="" providerId="" clId="Web-{9EE866C5-D381-4F62-B76E-2F60FCF3A039}" dt="2019-03-30T12:28:05.133" v="239"/>
          <ac:spMkLst>
            <pc:docMk/>
            <pc:sldMk cId="1380336672" sldId="272"/>
            <ac:spMk id="3" creationId="{11F40D9F-0706-4324-86D8-92BD25F09DEA}"/>
          </ac:spMkLst>
        </pc:spChg>
        <pc:spChg chg="add mod">
          <ac:chgData name="" userId="" providerId="" clId="Web-{9EE866C5-D381-4F62-B76E-2F60FCF3A039}" dt="2019-03-30T12:28:26.914" v="245" actId="1076"/>
          <ac:spMkLst>
            <pc:docMk/>
            <pc:sldMk cId="1380336672" sldId="272"/>
            <ac:spMk id="5" creationId="{809EAD58-B71B-4840-A075-B43ED85F2538}"/>
          </ac:spMkLst>
        </pc:spChg>
        <pc:spChg chg="add mod">
          <ac:chgData name="" userId="" providerId="" clId="Web-{9EE866C5-D381-4F62-B76E-2F60FCF3A039}" dt="2019-03-30T12:30:35.072" v="276" actId="20577"/>
          <ac:spMkLst>
            <pc:docMk/>
            <pc:sldMk cId="1380336672" sldId="272"/>
            <ac:spMk id="6" creationId="{F6B2969F-5B41-4FA9-B4F0-9FFB2E5DD66D}"/>
          </ac:spMkLst>
        </pc:spChg>
        <pc:spChg chg="add mod">
          <ac:chgData name="" userId="" providerId="" clId="Web-{9EE866C5-D381-4F62-B76E-2F60FCF3A039}" dt="2019-03-30T12:33:36.667" v="298" actId="20577"/>
          <ac:spMkLst>
            <pc:docMk/>
            <pc:sldMk cId="1380336672" sldId="272"/>
            <ac:spMk id="7" creationId="{917FC260-F750-4BE0-B209-55FB64E4F71C}"/>
          </ac:spMkLst>
        </pc:spChg>
        <pc:spChg chg="add mod">
          <ac:chgData name="" userId="" providerId="" clId="Web-{9EE866C5-D381-4F62-B76E-2F60FCF3A039}" dt="2019-03-30T12:30:50.666" v="280" actId="1076"/>
          <ac:spMkLst>
            <pc:docMk/>
            <pc:sldMk cId="1380336672" sldId="272"/>
            <ac:spMk id="8" creationId="{1DAB979B-71AE-484E-8BDE-15491590871F}"/>
          </ac:spMkLst>
        </pc:spChg>
        <pc:spChg chg="add mod">
          <ac:chgData name="" userId="" providerId="" clId="Web-{9EE866C5-D381-4F62-B76E-2F60FCF3A039}" dt="2019-03-30T12:31:51.401" v="292" actId="20577"/>
          <ac:spMkLst>
            <pc:docMk/>
            <pc:sldMk cId="1380336672" sldId="272"/>
            <ac:spMk id="9" creationId="{056F2741-B1F1-4C30-B34E-EDF74F0B78D8}"/>
          </ac:spMkLst>
        </pc:spChg>
      </pc:sldChg>
      <pc:sldChg chg="addSp delSp modSp new del">
        <pc:chgData name="" userId="" providerId="" clId="Web-{9EE866C5-D381-4F62-B76E-2F60FCF3A039}" dt="2019-03-30T13:02:14.038" v="426"/>
        <pc:sldMkLst>
          <pc:docMk/>
          <pc:sldMk cId="3032278834" sldId="273"/>
        </pc:sldMkLst>
        <pc:spChg chg="del">
          <ac:chgData name="" userId="" providerId="" clId="Web-{9EE866C5-D381-4F62-B76E-2F60FCF3A039}" dt="2019-03-30T12:52:26.612" v="301"/>
          <ac:spMkLst>
            <pc:docMk/>
            <pc:sldMk cId="3032278834" sldId="273"/>
            <ac:spMk id="2" creationId="{FD479D06-338B-4FB3-89AF-1C14481DFB30}"/>
          </ac:spMkLst>
        </pc:spChg>
        <pc:spChg chg="del">
          <ac:chgData name="" userId="" providerId="" clId="Web-{9EE866C5-D381-4F62-B76E-2F60FCF3A039}" dt="2019-03-30T12:52:18.018" v="300"/>
          <ac:spMkLst>
            <pc:docMk/>
            <pc:sldMk cId="3032278834" sldId="273"/>
            <ac:spMk id="3" creationId="{108BE678-2674-4A6C-9FA1-B07D59D1CAE3}"/>
          </ac:spMkLst>
        </pc:spChg>
        <pc:spChg chg="add mod">
          <ac:chgData name="" userId="" providerId="" clId="Web-{9EE866C5-D381-4F62-B76E-2F60FCF3A039}" dt="2019-03-30T12:54:36.771" v="329"/>
          <ac:spMkLst>
            <pc:docMk/>
            <pc:sldMk cId="3032278834" sldId="273"/>
            <ac:spMk id="7" creationId="{042C3647-0874-4228-BF7A-CDF87AACBCB0}"/>
          </ac:spMkLst>
        </pc:spChg>
        <pc:graphicFrameChg chg="add del mod ord modGraphic">
          <ac:chgData name="" userId="" providerId="" clId="Web-{9EE866C5-D381-4F62-B76E-2F60FCF3A039}" dt="2019-03-30T12:54:36.771" v="329"/>
          <ac:graphicFrameMkLst>
            <pc:docMk/>
            <pc:sldMk cId="3032278834" sldId="273"/>
            <ac:graphicFrameMk id="5" creationId="{02B44ADE-0BFB-41FC-AA27-7DCB130F9A50}"/>
          </ac:graphicFrameMkLst>
        </pc:graphicFrameChg>
      </pc:sldChg>
    </pc:docChg>
  </pc:docChgLst>
  <pc:docChgLst>
    <pc:chgData clId="Web-{775BB28B-4EB4-4693-8F02-D4DA7F3085DD}"/>
    <pc:docChg chg="addSld delSld modSld sldOrd">
      <pc:chgData name="" userId="" providerId="" clId="Web-{775BB28B-4EB4-4693-8F02-D4DA7F3085DD}" dt="2019-03-30T21:06:37.882" v="224" actId="20577"/>
      <pc:docMkLst>
        <pc:docMk/>
      </pc:docMkLst>
      <pc:sldChg chg="del">
        <pc:chgData name="" userId="" providerId="" clId="Web-{775BB28B-4EB4-4693-8F02-D4DA7F3085DD}" dt="2019-03-30T20:17:04.988" v="4"/>
        <pc:sldMkLst>
          <pc:docMk/>
          <pc:sldMk cId="1571491850" sldId="267"/>
        </pc:sldMkLst>
      </pc:sldChg>
      <pc:sldChg chg="addSp delSp modSp">
        <pc:chgData name="" userId="" providerId="" clId="Web-{775BB28B-4EB4-4693-8F02-D4DA7F3085DD}" dt="2019-03-30T20:26:37.351" v="28" actId="20577"/>
        <pc:sldMkLst>
          <pc:docMk/>
          <pc:sldMk cId="1530522939" sldId="268"/>
        </pc:sldMkLst>
        <pc:spChg chg="del mod">
          <ac:chgData name="" userId="" providerId="" clId="Web-{775BB28B-4EB4-4693-8F02-D4DA7F3085DD}" dt="2019-03-30T20:26:16.788" v="23"/>
          <ac:spMkLst>
            <pc:docMk/>
            <pc:sldMk cId="1530522939" sldId="268"/>
            <ac:spMk id="2" creationId="{9147C0CD-DC28-43DA-A856-0E65582664CE}"/>
          </ac:spMkLst>
        </pc:spChg>
        <pc:spChg chg="del">
          <ac:chgData name="" userId="" providerId="" clId="Web-{775BB28B-4EB4-4693-8F02-D4DA7F3085DD}" dt="2019-03-30T20:24:47.381" v="21"/>
          <ac:spMkLst>
            <pc:docMk/>
            <pc:sldMk cId="1530522939" sldId="268"/>
            <ac:spMk id="3" creationId="{5612C909-A462-4847-BEA1-0557852E2323}"/>
          </ac:spMkLst>
        </pc:spChg>
        <pc:spChg chg="add del mod">
          <ac:chgData name="" userId="" providerId="" clId="Web-{775BB28B-4EB4-4693-8F02-D4DA7F3085DD}" dt="2019-03-30T20:26:28.648" v="25"/>
          <ac:spMkLst>
            <pc:docMk/>
            <pc:sldMk cId="1530522939" sldId="268"/>
            <ac:spMk id="127" creationId="{3F872342-D07A-45D5-93FC-E61288E89F16}"/>
          </ac:spMkLst>
        </pc:spChg>
        <pc:spChg chg="add mod">
          <ac:chgData name="" userId="" providerId="" clId="Web-{775BB28B-4EB4-4693-8F02-D4DA7F3085DD}" dt="2019-03-30T20:26:37.351" v="28" actId="20577"/>
          <ac:spMkLst>
            <pc:docMk/>
            <pc:sldMk cId="1530522939" sldId="268"/>
            <ac:spMk id="128" creationId="{778BEC73-C7BA-4A2D-99BE-10D211D7C8F5}"/>
          </ac:spMkLst>
        </pc:spChg>
        <pc:graphicFrameChg chg="add del mod ord modGraphic">
          <ac:chgData name="" userId="" providerId="" clId="Web-{775BB28B-4EB4-4693-8F02-D4DA7F3085DD}" dt="2019-03-30T20:26:08.538" v="22"/>
          <ac:graphicFrameMkLst>
            <pc:docMk/>
            <pc:sldMk cId="1530522939" sldId="268"/>
            <ac:graphicFrameMk id="4" creationId="{A9E3B240-22F9-4701-AA90-B1AF8C06609A}"/>
          </ac:graphicFrameMkLst>
        </pc:graphicFrameChg>
      </pc:sldChg>
      <pc:sldChg chg="addSp delSp modSp">
        <pc:chgData name="" userId="" providerId="" clId="Web-{775BB28B-4EB4-4693-8F02-D4DA7F3085DD}" dt="2019-03-30T20:16:49.238" v="3" actId="14100"/>
        <pc:sldMkLst>
          <pc:docMk/>
          <pc:sldMk cId="1450366863" sldId="274"/>
        </pc:sldMkLst>
        <pc:spChg chg="del">
          <ac:chgData name="" userId="" providerId="" clId="Web-{775BB28B-4EB4-4693-8F02-D4DA7F3085DD}" dt="2019-03-30T20:16:42.644" v="0"/>
          <ac:spMkLst>
            <pc:docMk/>
            <pc:sldMk cId="1450366863" sldId="274"/>
            <ac:spMk id="2" creationId="{D8A5292A-8BDF-486B-B9BA-1D39701AA8A0}"/>
          </ac:spMkLst>
        </pc:spChg>
        <pc:spChg chg="add mod">
          <ac:chgData name="" userId="" providerId="" clId="Web-{775BB28B-4EB4-4693-8F02-D4DA7F3085DD}" dt="2019-03-30T20:16:49.238" v="3" actId="14100"/>
          <ac:spMkLst>
            <pc:docMk/>
            <pc:sldMk cId="1450366863" sldId="274"/>
            <ac:spMk id="3" creationId="{09B8F1EB-9B6E-45AA-ACE1-3DDC8577D38C}"/>
          </ac:spMkLst>
        </pc:spChg>
      </pc:sldChg>
      <pc:sldChg chg="addSp delSp modSp add ord replId">
        <pc:chgData name="" userId="" providerId="" clId="Web-{775BB28B-4EB4-4693-8F02-D4DA7F3085DD}" dt="2019-03-30T21:06:37.882" v="224" actId="20577"/>
        <pc:sldMkLst>
          <pc:docMk/>
          <pc:sldMk cId="521222272" sldId="275"/>
        </pc:sldMkLst>
        <pc:spChg chg="add mod">
          <ac:chgData name="" userId="" providerId="" clId="Web-{775BB28B-4EB4-4693-8F02-D4DA7F3085DD}" dt="2019-03-30T21:02:59.146" v="187" actId="1076"/>
          <ac:spMkLst>
            <pc:docMk/>
            <pc:sldMk cId="521222272" sldId="275"/>
            <ac:spMk id="2" creationId="{2332225F-58AD-456F-90E9-417BDAC586EA}"/>
          </ac:spMkLst>
        </pc:spChg>
        <pc:spChg chg="add del mod">
          <ac:chgData name="" userId="" providerId="" clId="Web-{775BB28B-4EB4-4693-8F02-D4DA7F3085DD}" dt="2019-03-30T20:29:20.961" v="65"/>
          <ac:spMkLst>
            <pc:docMk/>
            <pc:sldMk cId="521222272" sldId="275"/>
            <ac:spMk id="3" creationId="{54047E9F-85EF-4342-9EC6-648B441004AA}"/>
          </ac:spMkLst>
        </pc:spChg>
        <pc:spChg chg="add del mod">
          <ac:chgData name="" userId="" providerId="" clId="Web-{775BB28B-4EB4-4693-8F02-D4DA7F3085DD}" dt="2019-03-30T20:29:19.039" v="64"/>
          <ac:spMkLst>
            <pc:docMk/>
            <pc:sldMk cId="521222272" sldId="275"/>
            <ac:spMk id="5" creationId="{E442E8D1-8666-4967-8216-52BA0E4814E2}"/>
          </ac:spMkLst>
        </pc:spChg>
        <pc:spChg chg="add del mod">
          <ac:chgData name="" userId="" providerId="" clId="Web-{775BB28B-4EB4-4693-8F02-D4DA7F3085DD}" dt="2019-03-30T20:29:17.102" v="63"/>
          <ac:spMkLst>
            <pc:docMk/>
            <pc:sldMk cId="521222272" sldId="275"/>
            <ac:spMk id="6" creationId="{96BC23CA-37A8-4C00-A645-58C6978D7852}"/>
          </ac:spMkLst>
        </pc:spChg>
        <pc:spChg chg="add del mod">
          <ac:chgData name="" userId="" providerId="" clId="Web-{775BB28B-4EB4-4693-8F02-D4DA7F3085DD}" dt="2019-03-30T20:29:11.477" v="61"/>
          <ac:spMkLst>
            <pc:docMk/>
            <pc:sldMk cId="521222272" sldId="275"/>
            <ac:spMk id="7" creationId="{27130AD7-D900-4DC6-B400-4CB52EAF2CB3}"/>
          </ac:spMkLst>
        </pc:spChg>
        <pc:spChg chg="add mod">
          <ac:chgData name="" userId="" providerId="" clId="Web-{775BB28B-4EB4-4693-8F02-D4DA7F3085DD}" dt="2019-03-30T20:34:11.494" v="126" actId="14100"/>
          <ac:spMkLst>
            <pc:docMk/>
            <pc:sldMk cId="521222272" sldId="275"/>
            <ac:spMk id="8" creationId="{C95D58B2-E30A-49D4-9EE4-7E7B0FA59E59}"/>
          </ac:spMkLst>
        </pc:spChg>
        <pc:spChg chg="add del mod">
          <ac:chgData name="" userId="" providerId="" clId="Web-{775BB28B-4EB4-4693-8F02-D4DA7F3085DD}" dt="2019-03-30T20:29:15.258" v="62"/>
          <ac:spMkLst>
            <pc:docMk/>
            <pc:sldMk cId="521222272" sldId="275"/>
            <ac:spMk id="9" creationId="{DE4C6892-21D7-479F-A3FD-1E175A936DC4}"/>
          </ac:spMkLst>
        </pc:spChg>
        <pc:spChg chg="add mod">
          <ac:chgData name="" userId="" providerId="" clId="Web-{775BB28B-4EB4-4693-8F02-D4DA7F3085DD}" dt="2019-03-30T20:44:09.420" v="137" actId="20577"/>
          <ac:spMkLst>
            <pc:docMk/>
            <pc:sldMk cId="521222272" sldId="275"/>
            <ac:spMk id="10" creationId="{E7AFA39B-75E5-4486-AA5E-61616A83B7C1}"/>
          </ac:spMkLst>
        </pc:spChg>
        <pc:spChg chg="add del mod">
          <ac:chgData name="" userId="" providerId="" clId="Web-{775BB28B-4EB4-4693-8F02-D4DA7F3085DD}" dt="2019-03-30T20:33:06.166" v="111"/>
          <ac:spMkLst>
            <pc:docMk/>
            <pc:sldMk cId="521222272" sldId="275"/>
            <ac:spMk id="11" creationId="{2C8381B9-FF6B-47F4-9CCD-BAFE53A2BFF7}"/>
          </ac:spMkLst>
        </pc:spChg>
        <pc:spChg chg="add mod">
          <ac:chgData name="" userId="" providerId="" clId="Web-{775BB28B-4EB4-4693-8F02-D4DA7F3085DD}" dt="2019-03-30T20:34:05.354" v="124" actId="14100"/>
          <ac:spMkLst>
            <pc:docMk/>
            <pc:sldMk cId="521222272" sldId="275"/>
            <ac:spMk id="12" creationId="{3C250D1A-D9C2-4212-BE74-DA1C8347DAEC}"/>
          </ac:spMkLst>
        </pc:spChg>
        <pc:spChg chg="add mod">
          <ac:chgData name="" userId="" providerId="" clId="Web-{775BB28B-4EB4-4693-8F02-D4DA7F3085DD}" dt="2019-03-30T21:04:06.506" v="196" actId="1076"/>
          <ac:spMkLst>
            <pc:docMk/>
            <pc:sldMk cId="521222272" sldId="275"/>
            <ac:spMk id="14" creationId="{BD8E88B2-D60A-49FA-BCDE-4C0FF40F8B58}"/>
          </ac:spMkLst>
        </pc:spChg>
        <pc:spChg chg="add mod">
          <ac:chgData name="" userId="" providerId="" clId="Web-{775BB28B-4EB4-4693-8F02-D4DA7F3085DD}" dt="2019-03-30T21:02:50.818" v="186" actId="1076"/>
          <ac:spMkLst>
            <pc:docMk/>
            <pc:sldMk cId="521222272" sldId="275"/>
            <ac:spMk id="15" creationId="{E9C19009-1C46-4D57-A49E-5DAA1BCB6C48}"/>
          </ac:spMkLst>
        </pc:spChg>
        <pc:spChg chg="add mod">
          <ac:chgData name="" userId="" providerId="" clId="Web-{775BB28B-4EB4-4693-8F02-D4DA7F3085DD}" dt="2019-03-30T20:34:09.119" v="125" actId="14100"/>
          <ac:spMkLst>
            <pc:docMk/>
            <pc:sldMk cId="521222272" sldId="275"/>
            <ac:spMk id="19" creationId="{785C2640-8DBD-412E-B696-674865B4CBFE}"/>
          </ac:spMkLst>
        </pc:spChg>
        <pc:spChg chg="add mod">
          <ac:chgData name="" userId="" providerId="" clId="Web-{775BB28B-4EB4-4693-8F02-D4DA7F3085DD}" dt="2019-03-30T21:00:49.504" v="167" actId="1076"/>
          <ac:spMkLst>
            <pc:docMk/>
            <pc:sldMk cId="521222272" sldId="275"/>
            <ac:spMk id="20" creationId="{217E0274-B4CB-4DF8-8A9E-5BB2AA257819}"/>
          </ac:spMkLst>
        </pc:spChg>
        <pc:spChg chg="add mod">
          <ac:chgData name="" userId="" providerId="" clId="Web-{775BB28B-4EB4-4693-8F02-D4DA7F3085DD}" dt="2019-03-30T21:02:06.583" v="180" actId="1076"/>
          <ac:spMkLst>
            <pc:docMk/>
            <pc:sldMk cId="521222272" sldId="275"/>
            <ac:spMk id="21" creationId="{5022B205-4313-4349-90EB-34A69A1460E4}"/>
          </ac:spMkLst>
        </pc:spChg>
        <pc:spChg chg="add mod">
          <ac:chgData name="" userId="" providerId="" clId="Web-{775BB28B-4EB4-4693-8F02-D4DA7F3085DD}" dt="2019-03-30T21:02:09.333" v="181" actId="1076"/>
          <ac:spMkLst>
            <pc:docMk/>
            <pc:sldMk cId="521222272" sldId="275"/>
            <ac:spMk id="22" creationId="{49998066-1E66-4DE9-B7F6-5144F44F76B8}"/>
          </ac:spMkLst>
        </pc:spChg>
        <pc:spChg chg="add mod">
          <ac:chgData name="" userId="" providerId="" clId="Web-{775BB28B-4EB4-4693-8F02-D4DA7F3085DD}" dt="2019-03-30T21:01:30.567" v="178" actId="1076"/>
          <ac:spMkLst>
            <pc:docMk/>
            <pc:sldMk cId="521222272" sldId="275"/>
            <ac:spMk id="23" creationId="{2A165270-EF44-489F-B123-847AD3691B29}"/>
          </ac:spMkLst>
        </pc:spChg>
        <pc:spChg chg="add mod">
          <ac:chgData name="" userId="" providerId="" clId="Web-{775BB28B-4EB4-4693-8F02-D4DA7F3085DD}" dt="2019-03-30T21:01:27.958" v="177" actId="1076"/>
          <ac:spMkLst>
            <pc:docMk/>
            <pc:sldMk cId="521222272" sldId="275"/>
            <ac:spMk id="24" creationId="{8C78851E-FA04-4B78-93ED-ABB68DAC990F}"/>
          </ac:spMkLst>
        </pc:spChg>
        <pc:spChg chg="add mod">
          <ac:chgData name="" userId="" providerId="" clId="Web-{775BB28B-4EB4-4693-8F02-D4DA7F3085DD}" dt="2019-03-30T21:01:24.364" v="176" actId="1076"/>
          <ac:spMkLst>
            <pc:docMk/>
            <pc:sldMk cId="521222272" sldId="275"/>
            <ac:spMk id="25" creationId="{7AB75677-C557-4035-8639-FF7A4EC5605B}"/>
          </ac:spMkLst>
        </pc:spChg>
        <pc:spChg chg="add">
          <ac:chgData name="" userId="" providerId="" clId="Web-{775BB28B-4EB4-4693-8F02-D4DA7F3085DD}" dt="2019-03-30T21:02:46.083" v="185"/>
          <ac:spMkLst>
            <pc:docMk/>
            <pc:sldMk cId="521222272" sldId="275"/>
            <ac:spMk id="27" creationId="{13C099E0-891A-4E9F-B5B6-206E5772F21E}"/>
          </ac:spMkLst>
        </pc:spChg>
        <pc:spChg chg="add mod">
          <ac:chgData name="" userId="" providerId="" clId="Web-{775BB28B-4EB4-4693-8F02-D4DA7F3085DD}" dt="2019-03-30T21:04:29.256" v="199" actId="14100"/>
          <ac:spMkLst>
            <pc:docMk/>
            <pc:sldMk cId="521222272" sldId="275"/>
            <ac:spMk id="28" creationId="{891E196D-C177-4462-A91B-F71CEB4308FD}"/>
          </ac:spMkLst>
        </pc:spChg>
        <pc:spChg chg="add mod">
          <ac:chgData name="" userId="" providerId="" clId="Web-{775BB28B-4EB4-4693-8F02-D4DA7F3085DD}" dt="2019-03-30T21:04:41.225" v="202" actId="1076"/>
          <ac:spMkLst>
            <pc:docMk/>
            <pc:sldMk cId="521222272" sldId="275"/>
            <ac:spMk id="30" creationId="{F235D6DD-10B8-4360-A480-1D279E2B9BDE}"/>
          </ac:spMkLst>
        </pc:spChg>
        <pc:spChg chg="add mod">
          <ac:chgData name="" userId="" providerId="" clId="Web-{775BB28B-4EB4-4693-8F02-D4DA7F3085DD}" dt="2019-03-30T21:06:37.882" v="224" actId="20577"/>
          <ac:spMkLst>
            <pc:docMk/>
            <pc:sldMk cId="521222272" sldId="275"/>
            <ac:spMk id="31" creationId="{3FB44B22-1CA0-423B-9366-FBD61026032D}"/>
          </ac:spMkLst>
        </pc:spChg>
        <pc:spChg chg="add mod">
          <ac:chgData name="" userId="" providerId="" clId="Web-{775BB28B-4EB4-4693-8F02-D4DA7F3085DD}" dt="2019-03-30T21:06:18.632" v="221" actId="1076"/>
          <ac:spMkLst>
            <pc:docMk/>
            <pc:sldMk cId="521222272" sldId="275"/>
            <ac:spMk id="36" creationId="{1A24F49F-EB19-416B-A1AB-216D5C76C0FB}"/>
          </ac:spMkLst>
        </pc:spChg>
        <pc:spChg chg="mod">
          <ac:chgData name="" userId="" providerId="" clId="Web-{775BB28B-4EB4-4693-8F02-D4DA7F3085DD}" dt="2019-03-30T20:27:29.320" v="39"/>
          <ac:spMkLst>
            <pc:docMk/>
            <pc:sldMk cId="521222272" sldId="275"/>
            <ac:spMk id="128" creationId="{778BEC73-C7BA-4A2D-99BE-10D211D7C8F5}"/>
          </ac:spMkLst>
        </pc:spChg>
        <pc:cxnChg chg="add mod">
          <ac:chgData name="" userId="" providerId="" clId="Web-{775BB28B-4EB4-4693-8F02-D4DA7F3085DD}" dt="2019-03-30T20:32:31.322" v="97" actId="1076"/>
          <ac:cxnSpMkLst>
            <pc:docMk/>
            <pc:sldMk cId="521222272" sldId="275"/>
            <ac:cxnSpMk id="4" creationId="{9DB97BF7-7EAD-477A-B44C-FE158A5A1891}"/>
          </ac:cxnSpMkLst>
        </pc:cxnChg>
        <pc:cxnChg chg="add mod">
          <ac:chgData name="" userId="" providerId="" clId="Web-{775BB28B-4EB4-4693-8F02-D4DA7F3085DD}" dt="2019-03-30T21:04:01.631" v="195" actId="1076"/>
          <ac:cxnSpMkLst>
            <pc:docMk/>
            <pc:sldMk cId="521222272" sldId="275"/>
            <ac:cxnSpMk id="13" creationId="{690D3182-76FC-4E52-A86D-C834CA81B2E4}"/>
          </ac:cxnSpMkLst>
        </pc:cxnChg>
        <pc:cxnChg chg="add mod">
          <ac:chgData name="" userId="" providerId="" clId="Web-{775BB28B-4EB4-4693-8F02-D4DA7F3085DD}" dt="2019-03-30T21:03:02.427" v="188" actId="1076"/>
          <ac:cxnSpMkLst>
            <pc:docMk/>
            <pc:sldMk cId="521222272" sldId="275"/>
            <ac:cxnSpMk id="16" creationId="{51BDB9E7-2F2D-4ABB-9D86-E32A72A0682A}"/>
          </ac:cxnSpMkLst>
        </pc:cxnChg>
        <pc:cxnChg chg="add mod">
          <ac:chgData name="" userId="" providerId="" clId="Web-{775BB28B-4EB4-4693-8F02-D4DA7F3085DD}" dt="2019-03-30T20:33:14.963" v="114" actId="14100"/>
          <ac:cxnSpMkLst>
            <pc:docMk/>
            <pc:sldMk cId="521222272" sldId="275"/>
            <ac:cxnSpMk id="17" creationId="{BCF690D3-8FDD-4464-95E3-A270D1EA6D64}"/>
          </ac:cxnSpMkLst>
        </pc:cxnChg>
        <pc:cxnChg chg="add mod">
          <ac:chgData name="" userId="" providerId="" clId="Web-{775BB28B-4EB4-4693-8F02-D4DA7F3085DD}" dt="2019-03-30T20:32:59.009" v="107" actId="14100"/>
          <ac:cxnSpMkLst>
            <pc:docMk/>
            <pc:sldMk cId="521222272" sldId="275"/>
            <ac:cxnSpMk id="18" creationId="{E4FABBBD-3525-4E82-932E-EC2C67DE2C55}"/>
          </ac:cxnSpMkLst>
        </pc:cxnChg>
        <pc:cxnChg chg="add del mod">
          <ac:chgData name="" userId="" providerId="" clId="Web-{775BB28B-4EB4-4693-8F02-D4DA7F3085DD}" dt="2019-03-30T21:03:47.974" v="194"/>
          <ac:cxnSpMkLst>
            <pc:docMk/>
            <pc:sldMk cId="521222272" sldId="275"/>
            <ac:cxnSpMk id="26" creationId="{07E762FA-C671-479B-BB2E-F2E0854BF229}"/>
          </ac:cxnSpMkLst>
        </pc:cxnChg>
        <pc:cxnChg chg="add mod">
          <ac:chgData name="" userId="" providerId="" clId="Web-{775BB28B-4EB4-4693-8F02-D4DA7F3085DD}" dt="2019-03-30T21:04:58.147" v="206" actId="14100"/>
          <ac:cxnSpMkLst>
            <pc:docMk/>
            <pc:sldMk cId="521222272" sldId="275"/>
            <ac:cxnSpMk id="29" creationId="{0BE1CE53-C873-4098-9D09-B5B76D694135}"/>
          </ac:cxnSpMkLst>
        </pc:cxnChg>
        <pc:cxnChg chg="add mod">
          <ac:chgData name="" userId="" providerId="" clId="Web-{775BB28B-4EB4-4693-8F02-D4DA7F3085DD}" dt="2019-03-30T21:05:12.662" v="211" actId="14100"/>
          <ac:cxnSpMkLst>
            <pc:docMk/>
            <pc:sldMk cId="521222272" sldId="275"/>
            <ac:cxnSpMk id="32" creationId="{BED8120B-2225-412B-AAB5-D5E267FFCD96}"/>
          </ac:cxnSpMkLst>
        </pc:cxnChg>
        <pc:cxnChg chg="add mod">
          <ac:chgData name="" userId="" providerId="" clId="Web-{775BB28B-4EB4-4693-8F02-D4DA7F3085DD}" dt="2019-03-30T21:06:02.366" v="217"/>
          <ac:cxnSpMkLst>
            <pc:docMk/>
            <pc:sldMk cId="521222272" sldId="275"/>
            <ac:cxnSpMk id="34" creationId="{E53F2E89-63B6-446B-9BD4-05F00CDE4D19}"/>
          </ac:cxnSpMkLst>
        </pc:cxnChg>
        <pc:cxnChg chg="add mod">
          <ac:chgData name="" userId="" providerId="" clId="Web-{775BB28B-4EB4-4693-8F02-D4DA7F3085DD}" dt="2019-03-30T21:06:09.258" v="219"/>
          <ac:cxnSpMkLst>
            <pc:docMk/>
            <pc:sldMk cId="521222272" sldId="275"/>
            <ac:cxnSpMk id="35" creationId="{AA22EDAE-8776-4BA3-93DC-EEB6B39A0BA2}"/>
          </ac:cxnSpMkLst>
        </pc:cxnChg>
      </pc:sldChg>
    </pc:docChg>
  </pc:docChgLst>
  <pc:docChgLst>
    <pc:chgData clId="Web-{8907D5F1-BE6E-4965-8C0E-FF1CEF652DE9}"/>
    <pc:docChg chg="delSld modSld">
      <pc:chgData name="" userId="" providerId="" clId="Web-{8907D5F1-BE6E-4965-8C0E-FF1CEF652DE9}" dt="2019-03-31T14:13:08.106" v="73"/>
      <pc:docMkLst>
        <pc:docMk/>
      </pc:docMkLst>
      <pc:sldChg chg="modSp">
        <pc:chgData name="" userId="" providerId="" clId="Web-{8907D5F1-BE6E-4965-8C0E-FF1CEF652DE9}" dt="2019-03-31T13:43:25.452" v="9" actId="20577"/>
        <pc:sldMkLst>
          <pc:docMk/>
          <pc:sldMk cId="1530522939" sldId="268"/>
        </pc:sldMkLst>
        <pc:spChg chg="mod">
          <ac:chgData name="" userId="" providerId="" clId="Web-{8907D5F1-BE6E-4965-8C0E-FF1CEF652DE9}" dt="2019-03-31T13:43:25.452" v="9" actId="20577"/>
          <ac:spMkLst>
            <pc:docMk/>
            <pc:sldMk cId="1530522939" sldId="268"/>
            <ac:spMk id="7" creationId="{B532CDDE-BF22-459A-B4BF-F0A1D0915C87}"/>
          </ac:spMkLst>
        </pc:spChg>
      </pc:sldChg>
      <pc:sldChg chg="addSp modSp">
        <pc:chgData name="" userId="" providerId="" clId="Web-{8907D5F1-BE6E-4965-8C0E-FF1CEF652DE9}" dt="2019-03-31T13:55:47.801" v="39" actId="20577"/>
        <pc:sldMkLst>
          <pc:docMk/>
          <pc:sldMk cId="3314889350" sldId="271"/>
        </pc:sldMkLst>
        <pc:spChg chg="add mod">
          <ac:chgData name="" userId="" providerId="" clId="Web-{8907D5F1-BE6E-4965-8C0E-FF1CEF652DE9}" dt="2019-03-31T13:55:47.801" v="39" actId="20577"/>
          <ac:spMkLst>
            <pc:docMk/>
            <pc:sldMk cId="3314889350" sldId="271"/>
            <ac:spMk id="6" creationId="{F1D1C252-288A-45AF-92C2-F031C1D76496}"/>
          </ac:spMkLst>
        </pc:spChg>
      </pc:sldChg>
      <pc:sldChg chg="modSp">
        <pc:chgData name="" userId="" providerId="" clId="Web-{8907D5F1-BE6E-4965-8C0E-FF1CEF652DE9}" dt="2019-03-31T13:50:28.018" v="16"/>
        <pc:sldMkLst>
          <pc:docMk/>
          <pc:sldMk cId="1450366863" sldId="274"/>
        </pc:sldMkLst>
        <pc:spChg chg="mod">
          <ac:chgData name="" userId="" providerId="" clId="Web-{8907D5F1-BE6E-4965-8C0E-FF1CEF652DE9}" dt="2019-03-31T13:43:07.484" v="4" actId="1076"/>
          <ac:spMkLst>
            <pc:docMk/>
            <pc:sldMk cId="1450366863" sldId="274"/>
            <ac:spMk id="8" creationId="{3CF42D31-8814-4A19-922F-D37D0F244DE9}"/>
          </ac:spMkLst>
        </pc:spChg>
        <pc:graphicFrameChg chg="mod modGraphic">
          <ac:chgData name="" userId="" providerId="" clId="Web-{8907D5F1-BE6E-4965-8C0E-FF1CEF652DE9}" dt="2019-03-31T13:50:28.018" v="16"/>
          <ac:graphicFrameMkLst>
            <pc:docMk/>
            <pc:sldMk cId="1450366863" sldId="274"/>
            <ac:graphicFrameMk id="5" creationId="{50021A1F-6446-49BD-B9D0-DD517EA399A9}"/>
          </ac:graphicFrameMkLst>
        </pc:graphicFrameChg>
      </pc:sldChg>
      <pc:sldChg chg="addSp delSp modSp">
        <pc:chgData name="" userId="" providerId="" clId="Web-{8907D5F1-BE6E-4965-8C0E-FF1CEF652DE9}" dt="2019-03-31T14:13:08.106" v="73"/>
        <pc:sldMkLst>
          <pc:docMk/>
          <pc:sldMk cId="521222272" sldId="275"/>
        </pc:sldMkLst>
        <pc:graphicFrameChg chg="add mod modGraphic">
          <ac:chgData name="" userId="" providerId="" clId="Web-{8907D5F1-BE6E-4965-8C0E-FF1CEF652DE9}" dt="2019-03-31T14:12:15.574" v="53"/>
          <ac:graphicFrameMkLst>
            <pc:docMk/>
            <pc:sldMk cId="521222272" sldId="275"/>
            <ac:graphicFrameMk id="7" creationId="{515FEFA2-DEFE-49DE-9AB6-E785762E66DC}"/>
          </ac:graphicFrameMkLst>
        </pc:graphicFrameChg>
        <pc:graphicFrameChg chg="add del mod modGraphic">
          <ac:chgData name="" userId="" providerId="" clId="Web-{8907D5F1-BE6E-4965-8C0E-FF1CEF652DE9}" dt="2019-03-31T14:12:22.980" v="54"/>
          <ac:graphicFrameMkLst>
            <pc:docMk/>
            <pc:sldMk cId="521222272" sldId="275"/>
            <ac:graphicFrameMk id="11" creationId="{5311823E-62B2-4462-80F9-6A21023EA0C3}"/>
          </ac:graphicFrameMkLst>
        </pc:graphicFrameChg>
        <pc:graphicFrameChg chg="add mod modGraphic">
          <ac:chgData name="" userId="" providerId="" clId="Web-{8907D5F1-BE6E-4965-8C0E-FF1CEF652DE9}" dt="2019-03-31T14:12:55.543" v="69"/>
          <ac:graphicFrameMkLst>
            <pc:docMk/>
            <pc:sldMk cId="521222272" sldId="275"/>
            <ac:graphicFrameMk id="37" creationId="{8DCCAA66-15BD-4FA8-AD96-C44295BA5095}"/>
          </ac:graphicFrameMkLst>
        </pc:graphicFrameChg>
        <pc:graphicFrameChg chg="add mod modGraphic">
          <ac:chgData name="" userId="" providerId="" clId="Web-{8907D5F1-BE6E-4965-8C0E-FF1CEF652DE9}" dt="2019-03-31T14:13:08.106" v="73"/>
          <ac:graphicFrameMkLst>
            <pc:docMk/>
            <pc:sldMk cId="521222272" sldId="275"/>
            <ac:graphicFrameMk id="38" creationId="{D6C0985A-D24D-49C0-884C-5008914343DF}"/>
          </ac:graphicFrameMkLst>
        </pc:graphicFrameChg>
      </pc:sldChg>
      <pc:sldChg chg="del">
        <pc:chgData name="" userId="" providerId="" clId="Web-{8907D5F1-BE6E-4965-8C0E-FF1CEF652DE9}" dt="2019-03-31T13:42:48.124" v="1"/>
        <pc:sldMkLst>
          <pc:docMk/>
          <pc:sldMk cId="2096273010" sldId="276"/>
        </pc:sldMkLst>
      </pc:sldChg>
      <pc:sldChg chg="del">
        <pc:chgData name="" userId="" providerId="" clId="Web-{8907D5F1-BE6E-4965-8C0E-FF1CEF652DE9}" dt="2019-03-31T13:42:43.546" v="0"/>
        <pc:sldMkLst>
          <pc:docMk/>
          <pc:sldMk cId="2501554544" sldId="277"/>
        </pc:sldMkLst>
      </pc:sldChg>
      <pc:sldChg chg="del">
        <pc:chgData name="" userId="" providerId="" clId="Web-{8907D5F1-BE6E-4965-8C0E-FF1CEF652DE9}" dt="2019-03-31T13:42:50.530" v="2"/>
        <pc:sldMkLst>
          <pc:docMk/>
          <pc:sldMk cId="2845015764" sldId="278"/>
        </pc:sldMkLst>
      </pc:sldChg>
    </pc:docChg>
  </pc:docChgLst>
  <pc:docChgLst>
    <pc:chgData clId="Web-{B12818CE-BC30-4332-B04C-9617612CCF0D}"/>
    <pc:docChg chg="delSld modSld">
      <pc:chgData name="" userId="" providerId="" clId="Web-{B12818CE-BC30-4332-B04C-9617612CCF0D}" dt="2019-04-01T19:01:34.209" v="505" actId="1076"/>
      <pc:docMkLst>
        <pc:docMk/>
      </pc:docMkLst>
      <pc:sldChg chg="addSp delSp modSp">
        <pc:chgData name="" userId="" providerId="" clId="Web-{B12818CE-BC30-4332-B04C-9617612CCF0D}" dt="2019-04-01T19:01:34.209" v="505" actId="1076"/>
        <pc:sldMkLst>
          <pc:docMk/>
          <pc:sldMk cId="4021722046" sldId="257"/>
        </pc:sldMkLst>
        <pc:spChg chg="add del mod">
          <ac:chgData name="" userId="" providerId="" clId="Web-{B12818CE-BC30-4332-B04C-9617612CCF0D}" dt="2019-04-01T18:59:04.505" v="469"/>
          <ac:spMkLst>
            <pc:docMk/>
            <pc:sldMk cId="4021722046" sldId="257"/>
            <ac:spMk id="6" creationId="{D3F08C71-2DC7-4FB7-8F34-51EA3A72C2C2}"/>
          </ac:spMkLst>
        </pc:spChg>
        <pc:spChg chg="add mod">
          <ac:chgData name="" userId="" providerId="" clId="Web-{B12818CE-BC30-4332-B04C-9617612CCF0D}" dt="2019-04-01T19:01:07.521" v="501"/>
          <ac:spMkLst>
            <pc:docMk/>
            <pc:sldMk cId="4021722046" sldId="257"/>
            <ac:spMk id="8" creationId="{9BB1BC22-4835-432E-877A-E5720C8DC8FB}"/>
          </ac:spMkLst>
        </pc:spChg>
        <pc:spChg chg="add mod">
          <ac:chgData name="" userId="" providerId="" clId="Web-{B12818CE-BC30-4332-B04C-9617612CCF0D}" dt="2019-04-01T19:01:27.224" v="504" actId="1076"/>
          <ac:spMkLst>
            <pc:docMk/>
            <pc:sldMk cId="4021722046" sldId="257"/>
            <ac:spMk id="10" creationId="{675EB37A-F29F-4C50-843B-F55B75CFA5CE}"/>
          </ac:spMkLst>
        </pc:spChg>
        <pc:spChg chg="mod">
          <ac:chgData name="" userId="" providerId="" clId="Web-{B12818CE-BC30-4332-B04C-9617612CCF0D}" dt="2019-04-01T19:01:34.209" v="505" actId="1076"/>
          <ac:spMkLst>
            <pc:docMk/>
            <pc:sldMk cId="4021722046" sldId="257"/>
            <ac:spMk id="12" creationId="{88C598DE-8D8D-46E9-8DAC-691B593F665D}"/>
          </ac:spMkLst>
        </pc:spChg>
        <pc:picChg chg="mod">
          <ac:chgData name="" userId="" providerId="" clId="Web-{B12818CE-BC30-4332-B04C-9617612CCF0D}" dt="2019-04-01T19:00:39.271" v="494" actId="1076"/>
          <ac:picMkLst>
            <pc:docMk/>
            <pc:sldMk cId="4021722046" sldId="257"/>
            <ac:picMk id="4" creationId="{05A48BEE-A3A7-4176-BAF0-1CCF664574CD}"/>
          </ac:picMkLst>
        </pc:picChg>
      </pc:sldChg>
      <pc:sldChg chg="modSp">
        <pc:chgData name="" userId="" providerId="" clId="Web-{B12818CE-BC30-4332-B04C-9617612CCF0D}" dt="2019-04-01T18:22:57.301" v="160"/>
        <pc:sldMkLst>
          <pc:docMk/>
          <pc:sldMk cId="2705873458" sldId="264"/>
        </pc:sldMkLst>
        <pc:graphicFrameChg chg="mod modGraphic">
          <ac:chgData name="" userId="" providerId="" clId="Web-{B12818CE-BC30-4332-B04C-9617612CCF0D}" dt="2019-04-01T18:22:57.301" v="160"/>
          <ac:graphicFrameMkLst>
            <pc:docMk/>
            <pc:sldMk cId="2705873458" sldId="264"/>
            <ac:graphicFrameMk id="5" creationId="{D530CAEC-6080-4E78-829C-79642FFE3DB4}"/>
          </ac:graphicFrameMkLst>
        </pc:graphicFrameChg>
      </pc:sldChg>
      <pc:sldChg chg="addSp modSp">
        <pc:chgData name="" userId="" providerId="" clId="Web-{B12818CE-BC30-4332-B04C-9617612CCF0D}" dt="2019-04-01T18:35:48.963" v="437" actId="20577"/>
        <pc:sldMkLst>
          <pc:docMk/>
          <pc:sldMk cId="3264669847" sldId="265"/>
        </pc:sldMkLst>
        <pc:spChg chg="add mod">
          <ac:chgData name="" userId="" providerId="" clId="Web-{B12818CE-BC30-4332-B04C-9617612CCF0D}" dt="2019-04-01T18:35:12.525" v="399" actId="1076"/>
          <ac:spMkLst>
            <pc:docMk/>
            <pc:sldMk cId="3264669847" sldId="265"/>
            <ac:spMk id="2" creationId="{1D880A03-9B98-4C70-856E-94DF0500E279}"/>
          </ac:spMkLst>
        </pc:spChg>
        <pc:spChg chg="add mod">
          <ac:chgData name="" userId="" providerId="" clId="Web-{B12818CE-BC30-4332-B04C-9617612CCF0D}" dt="2019-04-01T18:35:48.963" v="437" actId="20577"/>
          <ac:spMkLst>
            <pc:docMk/>
            <pc:sldMk cId="3264669847" sldId="265"/>
            <ac:spMk id="7" creationId="{68E43755-2F05-4080-8DE2-0B3F6464DA10}"/>
          </ac:spMkLst>
        </pc:spChg>
        <pc:picChg chg="mod modCrop">
          <ac:chgData name="" userId="" providerId="" clId="Web-{B12818CE-BC30-4332-B04C-9617612CCF0D}" dt="2019-04-01T18:34:14.978" v="377"/>
          <ac:picMkLst>
            <pc:docMk/>
            <pc:sldMk cId="3264669847" sldId="265"/>
            <ac:picMk id="10" creationId="{DA004B09-DA8D-4DF8-B36F-2BB47C94EC47}"/>
          </ac:picMkLst>
        </pc:picChg>
      </pc:sldChg>
      <pc:sldChg chg="modSp">
        <pc:chgData name="" userId="" providerId="" clId="Web-{B12818CE-BC30-4332-B04C-9617612CCF0D}" dt="2019-04-01T18:39:14.012" v="441" actId="20577"/>
        <pc:sldMkLst>
          <pc:docMk/>
          <pc:sldMk cId="1530522939" sldId="268"/>
        </pc:sldMkLst>
        <pc:spChg chg="mod">
          <ac:chgData name="" userId="" providerId="" clId="Web-{B12818CE-BC30-4332-B04C-9617612CCF0D}" dt="2019-04-01T18:39:14.012" v="441" actId="20577"/>
          <ac:spMkLst>
            <pc:docMk/>
            <pc:sldMk cId="1530522939" sldId="268"/>
            <ac:spMk id="7" creationId="{B532CDDE-BF22-459A-B4BF-F0A1D0915C87}"/>
          </ac:spMkLst>
        </pc:spChg>
      </pc:sldChg>
      <pc:sldChg chg="del">
        <pc:chgData name="" userId="" providerId="" clId="Web-{B12818CE-BC30-4332-B04C-9617612CCF0D}" dt="2019-04-01T18:17:42.596" v="68"/>
        <pc:sldMkLst>
          <pc:docMk/>
          <pc:sldMk cId="521222272" sldId="275"/>
        </pc:sldMkLst>
      </pc:sldChg>
      <pc:sldChg chg="addSp delSp modSp">
        <pc:chgData name="" userId="" providerId="" clId="Web-{B12818CE-BC30-4332-B04C-9617612CCF0D}" dt="2019-04-01T18:40:09.512" v="465" actId="1076"/>
        <pc:sldMkLst>
          <pc:docMk/>
          <pc:sldMk cId="1455610162" sldId="276"/>
        </pc:sldMkLst>
        <pc:spChg chg="mod">
          <ac:chgData name="" userId="" providerId="" clId="Web-{B12818CE-BC30-4332-B04C-9617612CCF0D}" dt="2019-04-01T18:40:05.074" v="464" actId="1076"/>
          <ac:spMkLst>
            <pc:docMk/>
            <pc:sldMk cId="1455610162" sldId="276"/>
            <ac:spMk id="4" creationId="{2458C871-52B3-45D1-B144-250BDB5324AE}"/>
          </ac:spMkLst>
        </pc:spChg>
        <pc:spChg chg="add del mod">
          <ac:chgData name="" userId="" providerId="" clId="Web-{B12818CE-BC30-4332-B04C-9617612CCF0D}" dt="2019-04-01T18:15:16.766" v="37"/>
          <ac:spMkLst>
            <pc:docMk/>
            <pc:sldMk cId="1455610162" sldId="276"/>
            <ac:spMk id="9" creationId="{388CC5D7-2DC1-4B4B-B8DF-B7E30091160A}"/>
          </ac:spMkLst>
        </pc:spChg>
        <pc:spChg chg="add del mod">
          <ac:chgData name="" userId="" providerId="" clId="Web-{B12818CE-BC30-4332-B04C-9617612CCF0D}" dt="2019-04-01T18:15:20.610" v="38"/>
          <ac:spMkLst>
            <pc:docMk/>
            <pc:sldMk cId="1455610162" sldId="276"/>
            <ac:spMk id="10" creationId="{98F33B75-E265-4281-A652-4277197E9369}"/>
          </ac:spMkLst>
        </pc:spChg>
        <pc:spChg chg="add del mod">
          <ac:chgData name="" userId="" providerId="" clId="Web-{B12818CE-BC30-4332-B04C-9617612CCF0D}" dt="2019-04-01T18:15:14.173" v="36"/>
          <ac:spMkLst>
            <pc:docMk/>
            <pc:sldMk cId="1455610162" sldId="276"/>
            <ac:spMk id="11" creationId="{7B5DAC57-A5C8-49A5-A0C6-83885F58CFA3}"/>
          </ac:spMkLst>
        </pc:spChg>
        <pc:spChg chg="add mod">
          <ac:chgData name="" userId="" providerId="" clId="Web-{B12818CE-BC30-4332-B04C-9617612CCF0D}" dt="2019-04-01T18:40:09.512" v="465" actId="1076"/>
          <ac:spMkLst>
            <pc:docMk/>
            <pc:sldMk cId="1455610162" sldId="276"/>
            <ac:spMk id="18" creationId="{D2B99835-86AE-4C75-8CC7-1FC975027E6A}"/>
          </ac:spMkLst>
        </pc:spChg>
        <pc:picChg chg="add mod modCrop">
          <ac:chgData name="" userId="" providerId="" clId="Web-{B12818CE-BC30-4332-B04C-9617612CCF0D}" dt="2019-04-01T18:19:47.909" v="77" actId="1076"/>
          <ac:picMkLst>
            <pc:docMk/>
            <pc:sldMk cId="1455610162" sldId="276"/>
            <ac:picMk id="2" creationId="{905FBE03-2856-433D-99D7-D3EFFEC0E501}"/>
          </ac:picMkLst>
        </pc:picChg>
        <pc:picChg chg="add del mod">
          <ac:chgData name="" userId="" providerId="" clId="Web-{B12818CE-BC30-4332-B04C-9617612CCF0D}" dt="2019-04-01T18:13:23.486" v="9"/>
          <ac:picMkLst>
            <pc:docMk/>
            <pc:sldMk cId="1455610162" sldId="276"/>
            <ac:picMk id="7" creationId="{84B21617-162C-4FA3-B23B-41C197E323D4}"/>
          </ac:picMkLst>
        </pc:picChg>
        <pc:picChg chg="add mod modCrop">
          <ac:chgData name="" userId="" providerId="" clId="Web-{B12818CE-BC30-4332-B04C-9617612CCF0D}" dt="2019-04-01T18:19:44.972" v="76" actId="1076"/>
          <ac:picMkLst>
            <pc:docMk/>
            <pc:sldMk cId="1455610162" sldId="276"/>
            <ac:picMk id="12" creationId="{AC92D1F4-4252-4D4A-8244-7E027C3CE57E}"/>
          </ac:picMkLst>
        </pc:picChg>
        <pc:picChg chg="add mod modCrop">
          <ac:chgData name="" userId="" providerId="" clId="Web-{B12818CE-BC30-4332-B04C-9617612CCF0D}" dt="2019-04-01T18:19:39.987" v="75" actId="1076"/>
          <ac:picMkLst>
            <pc:docMk/>
            <pc:sldMk cId="1455610162" sldId="276"/>
            <ac:picMk id="14" creationId="{C9D806AA-8A59-4D45-9F1A-018639B32223}"/>
          </ac:picMkLst>
        </pc:picChg>
        <pc:picChg chg="add mod modCrop">
          <ac:chgData name="" userId="" providerId="" clId="Web-{B12818CE-BC30-4332-B04C-9617612CCF0D}" dt="2019-04-01T18:19:34.175" v="74" actId="1076"/>
          <ac:picMkLst>
            <pc:docMk/>
            <pc:sldMk cId="1455610162" sldId="276"/>
            <ac:picMk id="16" creationId="{24DABB81-E800-42E5-B8EB-8CA23E480B6B}"/>
          </ac:picMkLst>
        </pc:picChg>
      </pc:sldChg>
    </pc:docChg>
  </pc:docChgLst>
  <pc:docChgLst>
    <pc:chgData clId="Web-{8EFDD588-21B1-43B4-93DE-EFA955A9D007}"/>
    <pc:docChg chg="modSld">
      <pc:chgData name="" userId="" providerId="" clId="Web-{8EFDD588-21B1-43B4-93DE-EFA955A9D007}" dt="2020-06-15T10:23:03.719" v="5" actId="20577"/>
      <pc:docMkLst>
        <pc:docMk/>
      </pc:docMkLst>
      <pc:sldChg chg="modSp">
        <pc:chgData name="" userId="" providerId="" clId="Web-{8EFDD588-21B1-43B4-93DE-EFA955A9D007}" dt="2020-06-15T10:23:03.719" v="4" actId="20577"/>
        <pc:sldMkLst>
          <pc:docMk/>
          <pc:sldMk cId="1351651579" sldId="256"/>
        </pc:sldMkLst>
        <pc:spChg chg="mod">
          <ac:chgData name="" userId="" providerId="" clId="Web-{8EFDD588-21B1-43B4-93DE-EFA955A9D007}" dt="2020-06-15T10:23:03.719" v="4" actId="20577"/>
          <ac:spMkLst>
            <pc:docMk/>
            <pc:sldMk cId="1351651579" sldId="256"/>
            <ac:spMk id="3" creationId="{00000000-0000-0000-0000-000000000000}"/>
          </ac:spMkLst>
        </pc:spChg>
      </pc:sldChg>
    </pc:docChg>
  </pc:docChgLst>
  <pc:docChgLst>
    <pc:chgData clId="Web-{3E66EAAD-674D-42D9-B349-A08C555964C9}"/>
    <pc:docChg chg="modSld">
      <pc:chgData name="" userId="" providerId="" clId="Web-{3E66EAAD-674D-42D9-B349-A08C555964C9}" dt="2019-03-31T18:39:06.199" v="5" actId="20577"/>
      <pc:docMkLst>
        <pc:docMk/>
      </pc:docMkLst>
      <pc:sldChg chg="modSp">
        <pc:chgData name="" userId="" providerId="" clId="Web-{3E66EAAD-674D-42D9-B349-A08C555964C9}" dt="2019-03-31T18:39:06.199" v="4" actId="20577"/>
        <pc:sldMkLst>
          <pc:docMk/>
          <pc:sldMk cId="1530522939" sldId="268"/>
        </pc:sldMkLst>
        <pc:spChg chg="mod">
          <ac:chgData name="" userId="" providerId="" clId="Web-{3E66EAAD-674D-42D9-B349-A08C555964C9}" dt="2019-03-31T18:39:06.199" v="4" actId="20577"/>
          <ac:spMkLst>
            <pc:docMk/>
            <pc:sldMk cId="1530522939" sldId="268"/>
            <ac:spMk id="7" creationId="{B532CDDE-BF22-459A-B4BF-F0A1D0915C87}"/>
          </ac:spMkLst>
        </pc:spChg>
      </pc:sldChg>
    </pc:docChg>
  </pc:docChgLst>
  <pc:docChgLst>
    <pc:chgData clId="Web-{179343BD-9F46-4E7D-8074-2C0AE321B5C2}"/>
    <pc:docChg chg="modSld sldOrd">
      <pc:chgData name="" userId="" providerId="" clId="Web-{179343BD-9F46-4E7D-8074-2C0AE321B5C2}" dt="2019-03-29T13:47:53.426" v="179" actId="20577"/>
      <pc:docMkLst>
        <pc:docMk/>
      </pc:docMkLst>
      <pc:sldChg chg="modSp">
        <pc:chgData name="" userId="" providerId="" clId="Web-{179343BD-9F46-4E7D-8074-2C0AE321B5C2}" dt="2019-03-29T13:34:48.634" v="59" actId="20577"/>
        <pc:sldMkLst>
          <pc:docMk/>
          <pc:sldMk cId="1351651579" sldId="256"/>
        </pc:sldMkLst>
        <pc:spChg chg="mod">
          <ac:chgData name="" userId="" providerId="" clId="Web-{179343BD-9F46-4E7D-8074-2C0AE321B5C2}" dt="2019-03-29T13:34:48.634" v="59" actId="20577"/>
          <ac:spMkLst>
            <pc:docMk/>
            <pc:sldMk cId="1351651579" sldId="256"/>
            <ac:spMk id="3" creationId="{00000000-0000-0000-0000-000000000000}"/>
          </ac:spMkLst>
        </pc:spChg>
      </pc:sldChg>
      <pc:sldChg chg="modSp">
        <pc:chgData name="" userId="" providerId="" clId="Web-{179343BD-9F46-4E7D-8074-2C0AE321B5C2}" dt="2019-03-29T13:43:21.522" v="99" actId="20577"/>
        <pc:sldMkLst>
          <pc:docMk/>
          <pc:sldMk cId="2140820781" sldId="258"/>
        </pc:sldMkLst>
        <pc:spChg chg="mod">
          <ac:chgData name="" userId="" providerId="" clId="Web-{179343BD-9F46-4E7D-8074-2C0AE321B5C2}" dt="2019-03-29T13:43:21.522" v="99" actId="20577"/>
          <ac:spMkLst>
            <pc:docMk/>
            <pc:sldMk cId="2140820781" sldId="258"/>
            <ac:spMk id="3" creationId="{0189D291-7ED7-4D26-94C3-9E560DEE952A}"/>
          </ac:spMkLst>
        </pc:spChg>
      </pc:sldChg>
      <pc:sldChg chg="modSp ord">
        <pc:chgData name="" userId="" providerId="" clId="Web-{179343BD-9F46-4E7D-8074-2C0AE321B5C2}" dt="2019-03-29T13:47:53.426" v="178" actId="20577"/>
        <pc:sldMkLst>
          <pc:docMk/>
          <pc:sldMk cId="1069750105" sldId="259"/>
        </pc:sldMkLst>
        <pc:spChg chg="mod">
          <ac:chgData name="" userId="" providerId="" clId="Web-{179343BD-9F46-4E7D-8074-2C0AE321B5C2}" dt="2019-03-29T13:47:53.426" v="178" actId="20577"/>
          <ac:spMkLst>
            <pc:docMk/>
            <pc:sldMk cId="1069750105" sldId="259"/>
            <ac:spMk id="3" creationId="{A4905B41-A2E6-48AB-A70F-FC665A2A5712}"/>
          </ac:spMkLst>
        </pc:spChg>
      </pc:sldChg>
    </pc:docChg>
  </pc:docChgLst>
  <pc:docChgLst>
    <pc:chgData clId="Web-{022A8350-2164-4294-8575-D26259A412FE}"/>
    <pc:docChg chg="modSld">
      <pc:chgData name="" userId="" providerId="" clId="Web-{022A8350-2164-4294-8575-D26259A412FE}" dt="2019-03-31T18:20:21.082" v="9" actId="20577"/>
      <pc:docMkLst>
        <pc:docMk/>
      </pc:docMkLst>
      <pc:sldChg chg="modSp">
        <pc:chgData name="" userId="" providerId="" clId="Web-{022A8350-2164-4294-8575-D26259A412FE}" dt="2019-03-31T18:20:21.082" v="8" actId="20577"/>
        <pc:sldMkLst>
          <pc:docMk/>
          <pc:sldMk cId="1530522939" sldId="268"/>
        </pc:sldMkLst>
        <pc:spChg chg="mod">
          <ac:chgData name="" userId="" providerId="" clId="Web-{022A8350-2164-4294-8575-D26259A412FE}" dt="2019-03-31T18:20:21.082" v="8" actId="20577"/>
          <ac:spMkLst>
            <pc:docMk/>
            <pc:sldMk cId="1530522939" sldId="268"/>
            <ac:spMk id="7" creationId="{B532CDDE-BF22-459A-B4BF-F0A1D0915C8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DD15A8-112B-4999-AB42-6AB4770B1CB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3B6A69-6BD5-4E22-8BF4-839A9C1DE084}">
      <dgm:prSet phldrT="[Текст]"/>
      <dgm:spPr/>
      <dgm:t>
        <a:bodyPr/>
        <a:lstStyle/>
        <a:p>
          <a:r>
            <a:rPr lang="ru-RU" dirty="0"/>
            <a:t>Аномалии развития сердца - 3</a:t>
          </a:r>
        </a:p>
      </dgm:t>
    </dgm:pt>
    <dgm:pt modelId="{4F3C765E-4F64-48A5-A7E6-F3B190CC7F7A}" type="parTrans" cxnId="{E26A1AAF-15BE-48DA-B0BC-7D9510EAB2F0}">
      <dgm:prSet/>
      <dgm:spPr/>
      <dgm:t>
        <a:bodyPr/>
        <a:lstStyle/>
        <a:p>
          <a:endParaRPr lang="ru-RU"/>
        </a:p>
      </dgm:t>
    </dgm:pt>
    <dgm:pt modelId="{3FADA719-ACC9-4708-99D4-7B58F01A543A}" type="sibTrans" cxnId="{E26A1AAF-15BE-48DA-B0BC-7D9510EAB2F0}">
      <dgm:prSet/>
      <dgm:spPr/>
      <dgm:t>
        <a:bodyPr/>
        <a:lstStyle/>
        <a:p>
          <a:endParaRPr lang="ru-RU"/>
        </a:p>
      </dgm:t>
    </dgm:pt>
    <dgm:pt modelId="{5029F5C0-934C-4522-BA75-21B6799BE121}">
      <dgm:prSet phldrT="[Текст]"/>
      <dgm:spPr/>
      <dgm:t>
        <a:bodyPr/>
        <a:lstStyle/>
        <a:p>
          <a:r>
            <a:rPr lang="ru-RU" dirty="0"/>
            <a:t>атрезия пищевода - 1</a:t>
          </a:r>
        </a:p>
      </dgm:t>
    </dgm:pt>
    <dgm:pt modelId="{5322AF32-94F5-4B57-89CF-4F0B0D0EC847}" type="parTrans" cxnId="{F20EDE3B-5BF0-4E42-81B2-B40F291DE8B9}">
      <dgm:prSet/>
      <dgm:spPr/>
      <dgm:t>
        <a:bodyPr/>
        <a:lstStyle/>
        <a:p>
          <a:endParaRPr lang="ru-RU"/>
        </a:p>
      </dgm:t>
    </dgm:pt>
    <dgm:pt modelId="{9D38CBB1-0B39-4CC0-B013-87838707A4B4}" type="sibTrans" cxnId="{F20EDE3B-5BF0-4E42-81B2-B40F291DE8B9}">
      <dgm:prSet/>
      <dgm:spPr/>
      <dgm:t>
        <a:bodyPr/>
        <a:lstStyle/>
        <a:p>
          <a:endParaRPr lang="ru-RU"/>
        </a:p>
      </dgm:t>
    </dgm:pt>
    <dgm:pt modelId="{5694C900-E2B6-4C0E-87FB-3BEF6EA81F9F}">
      <dgm:prSet phldrT="[Текст]"/>
      <dgm:spPr/>
      <dgm:t>
        <a:bodyPr/>
        <a:lstStyle/>
        <a:p>
          <a:r>
            <a:rPr lang="ru-RU" dirty="0"/>
            <a:t>атрезия ануса - 1</a:t>
          </a:r>
        </a:p>
      </dgm:t>
    </dgm:pt>
    <dgm:pt modelId="{624C18FF-DA1D-436D-A342-D31AEEA35C50}" type="parTrans" cxnId="{46381DAF-001C-46F4-BBA1-CA77E0D54440}">
      <dgm:prSet/>
      <dgm:spPr/>
    </dgm:pt>
    <dgm:pt modelId="{49E7D7A5-B077-4AFD-8C44-8263E3627745}" type="sibTrans" cxnId="{46381DAF-001C-46F4-BBA1-CA77E0D54440}">
      <dgm:prSet/>
      <dgm:spPr/>
    </dgm:pt>
    <dgm:pt modelId="{EF4E2550-FDB1-43EA-969D-47DC590F4EDD}">
      <dgm:prSet phldrT="[Текст]"/>
      <dgm:spPr/>
      <dgm:t>
        <a:bodyPr/>
        <a:lstStyle/>
        <a:p>
          <a:r>
            <a:rPr lang="ru-RU" dirty="0" err="1"/>
            <a:t>пиелоэктазия</a:t>
          </a:r>
          <a:r>
            <a:rPr lang="ru-RU" dirty="0"/>
            <a:t> справа - 1</a:t>
          </a:r>
        </a:p>
      </dgm:t>
    </dgm:pt>
    <dgm:pt modelId="{3ADA6D9A-BB00-43AA-BFFB-E9C5C78816DC}" type="parTrans" cxnId="{1C6B7345-3F8B-4690-A1E5-1B7C98FA416B}">
      <dgm:prSet/>
      <dgm:spPr/>
    </dgm:pt>
    <dgm:pt modelId="{F82D6B32-DB0E-4A1D-919A-47A014106BFC}" type="sibTrans" cxnId="{1C6B7345-3F8B-4690-A1E5-1B7C98FA416B}">
      <dgm:prSet/>
      <dgm:spPr/>
    </dgm:pt>
    <dgm:pt modelId="{0270FAC4-BBA9-4FAD-B94D-B8D21E04684B}">
      <dgm:prSet phldrT="[Текст]"/>
      <dgm:spPr/>
      <dgm:t>
        <a:bodyPr/>
        <a:lstStyle/>
        <a:p>
          <a:r>
            <a:rPr lang="ru-RU" dirty="0"/>
            <a:t>расщелина неба - 1</a:t>
          </a:r>
        </a:p>
      </dgm:t>
    </dgm:pt>
    <dgm:pt modelId="{1EA9EEA2-C6A1-4313-9B63-91BF397F7C12}" type="parTrans" cxnId="{D8859580-555E-4B79-9EBC-400F847770E2}">
      <dgm:prSet/>
      <dgm:spPr/>
    </dgm:pt>
    <dgm:pt modelId="{084D1EB6-7B18-4D74-87EF-E4A0F5A18112}" type="sibTrans" cxnId="{D8859580-555E-4B79-9EBC-400F847770E2}">
      <dgm:prSet/>
      <dgm:spPr/>
    </dgm:pt>
    <dgm:pt modelId="{5DC34B23-FD88-4794-9716-B3BB6A31D473}" type="pres">
      <dgm:prSet presAssocID="{F7DD15A8-112B-4999-AB42-6AB4770B1CBB}" presName="linear" presStyleCnt="0">
        <dgm:presLayoutVars>
          <dgm:dir/>
          <dgm:animLvl val="lvl"/>
          <dgm:resizeHandles val="exact"/>
        </dgm:presLayoutVars>
      </dgm:prSet>
      <dgm:spPr/>
    </dgm:pt>
    <dgm:pt modelId="{3AB8E448-CFAC-438F-B4A4-8EB6937CD6DC}" type="pres">
      <dgm:prSet presAssocID="{593B6A69-6BD5-4E22-8BF4-839A9C1DE084}" presName="parentLin" presStyleCnt="0"/>
      <dgm:spPr/>
    </dgm:pt>
    <dgm:pt modelId="{6EDDAB1E-01EE-421C-BBEA-576B3674154A}" type="pres">
      <dgm:prSet presAssocID="{593B6A69-6BD5-4E22-8BF4-839A9C1DE084}" presName="parentLeftMargin" presStyleLbl="node1" presStyleIdx="0" presStyleCnt="5"/>
      <dgm:spPr/>
    </dgm:pt>
    <dgm:pt modelId="{02A216DF-CE1F-485C-B17C-67951ADF54E1}" type="pres">
      <dgm:prSet presAssocID="{593B6A69-6BD5-4E22-8BF4-839A9C1DE08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76CE84C-5608-4DDC-9CC8-75639F5EAE9B}" type="pres">
      <dgm:prSet presAssocID="{593B6A69-6BD5-4E22-8BF4-839A9C1DE084}" presName="negativeSpace" presStyleCnt="0"/>
      <dgm:spPr/>
    </dgm:pt>
    <dgm:pt modelId="{AA1CF663-93EF-408E-9DC7-4966C58DA899}" type="pres">
      <dgm:prSet presAssocID="{593B6A69-6BD5-4E22-8BF4-839A9C1DE084}" presName="childText" presStyleLbl="conFgAcc1" presStyleIdx="0" presStyleCnt="5">
        <dgm:presLayoutVars>
          <dgm:bulletEnabled val="1"/>
        </dgm:presLayoutVars>
      </dgm:prSet>
      <dgm:spPr/>
    </dgm:pt>
    <dgm:pt modelId="{5930F174-D016-4EAB-91FB-D65D656D1FD6}" type="pres">
      <dgm:prSet presAssocID="{3FADA719-ACC9-4708-99D4-7B58F01A543A}" presName="spaceBetweenRectangles" presStyleCnt="0"/>
      <dgm:spPr/>
    </dgm:pt>
    <dgm:pt modelId="{9731A19F-9B03-428E-9B5A-5B6C8C0DA42D}" type="pres">
      <dgm:prSet presAssocID="{5029F5C0-934C-4522-BA75-21B6799BE121}" presName="parentLin" presStyleCnt="0"/>
      <dgm:spPr/>
    </dgm:pt>
    <dgm:pt modelId="{EA03F29B-6D77-40A4-8D8D-3F6408386C3B}" type="pres">
      <dgm:prSet presAssocID="{5029F5C0-934C-4522-BA75-21B6799BE121}" presName="parentLeftMargin" presStyleLbl="node1" presStyleIdx="0" presStyleCnt="5"/>
      <dgm:spPr/>
    </dgm:pt>
    <dgm:pt modelId="{A5E88BE8-5730-47AA-99FE-D2105A836147}" type="pres">
      <dgm:prSet presAssocID="{5029F5C0-934C-4522-BA75-21B6799BE12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CACB76E-3C42-4B9A-AF77-5C1495EBC954}" type="pres">
      <dgm:prSet presAssocID="{5029F5C0-934C-4522-BA75-21B6799BE121}" presName="negativeSpace" presStyleCnt="0"/>
      <dgm:spPr/>
    </dgm:pt>
    <dgm:pt modelId="{ED356A83-C167-44D1-A4BB-2FDE2F1F3798}" type="pres">
      <dgm:prSet presAssocID="{5029F5C0-934C-4522-BA75-21B6799BE121}" presName="childText" presStyleLbl="conFgAcc1" presStyleIdx="1" presStyleCnt="5">
        <dgm:presLayoutVars>
          <dgm:bulletEnabled val="1"/>
        </dgm:presLayoutVars>
      </dgm:prSet>
      <dgm:spPr/>
    </dgm:pt>
    <dgm:pt modelId="{0DAACB45-9F57-4B5D-A57E-6098A8948C80}" type="pres">
      <dgm:prSet presAssocID="{9D38CBB1-0B39-4CC0-B013-87838707A4B4}" presName="spaceBetweenRectangles" presStyleCnt="0"/>
      <dgm:spPr/>
    </dgm:pt>
    <dgm:pt modelId="{11D95CD6-A686-4749-9DBC-A001C930C07F}" type="pres">
      <dgm:prSet presAssocID="{5694C900-E2B6-4C0E-87FB-3BEF6EA81F9F}" presName="parentLin" presStyleCnt="0"/>
      <dgm:spPr/>
    </dgm:pt>
    <dgm:pt modelId="{DE7AD393-B129-4E17-A519-674961189533}" type="pres">
      <dgm:prSet presAssocID="{5694C900-E2B6-4C0E-87FB-3BEF6EA81F9F}" presName="parentLeftMargin" presStyleLbl="node1" presStyleIdx="1" presStyleCnt="5"/>
      <dgm:spPr/>
    </dgm:pt>
    <dgm:pt modelId="{B4D3776F-2AC9-456B-BEA0-EB7002A41AB0}" type="pres">
      <dgm:prSet presAssocID="{5694C900-E2B6-4C0E-87FB-3BEF6EA81F9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FF308E0-4FAB-4E6A-B578-CAA5E7D6F689}" type="pres">
      <dgm:prSet presAssocID="{5694C900-E2B6-4C0E-87FB-3BEF6EA81F9F}" presName="negativeSpace" presStyleCnt="0"/>
      <dgm:spPr/>
    </dgm:pt>
    <dgm:pt modelId="{0ED350E7-C874-4442-880B-A7888EEBA103}" type="pres">
      <dgm:prSet presAssocID="{5694C900-E2B6-4C0E-87FB-3BEF6EA81F9F}" presName="childText" presStyleLbl="conFgAcc1" presStyleIdx="2" presStyleCnt="5">
        <dgm:presLayoutVars>
          <dgm:bulletEnabled val="1"/>
        </dgm:presLayoutVars>
      </dgm:prSet>
      <dgm:spPr/>
    </dgm:pt>
    <dgm:pt modelId="{E03E2CB9-7208-46AD-A386-8F8B8F85C798}" type="pres">
      <dgm:prSet presAssocID="{49E7D7A5-B077-4AFD-8C44-8263E3627745}" presName="spaceBetweenRectangles" presStyleCnt="0"/>
      <dgm:spPr/>
    </dgm:pt>
    <dgm:pt modelId="{A5F680A1-7067-4035-B30C-169E765E625B}" type="pres">
      <dgm:prSet presAssocID="{EF4E2550-FDB1-43EA-969D-47DC590F4EDD}" presName="parentLin" presStyleCnt="0"/>
      <dgm:spPr/>
    </dgm:pt>
    <dgm:pt modelId="{4650AAE6-BEB2-414E-BE44-C15C06AE90EC}" type="pres">
      <dgm:prSet presAssocID="{EF4E2550-FDB1-43EA-969D-47DC590F4EDD}" presName="parentLeftMargin" presStyleLbl="node1" presStyleIdx="2" presStyleCnt="5"/>
      <dgm:spPr/>
    </dgm:pt>
    <dgm:pt modelId="{BC0F34E9-CBCB-40EC-8187-976B097C47C8}" type="pres">
      <dgm:prSet presAssocID="{EF4E2550-FDB1-43EA-969D-47DC590F4ED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7D5BA0B-168C-4CB4-82C8-F858C5E485CC}" type="pres">
      <dgm:prSet presAssocID="{EF4E2550-FDB1-43EA-969D-47DC590F4EDD}" presName="negativeSpace" presStyleCnt="0"/>
      <dgm:spPr/>
    </dgm:pt>
    <dgm:pt modelId="{60442AEC-7EB5-4538-A9C0-B6C77F3451E2}" type="pres">
      <dgm:prSet presAssocID="{EF4E2550-FDB1-43EA-969D-47DC590F4EDD}" presName="childText" presStyleLbl="conFgAcc1" presStyleIdx="3" presStyleCnt="5">
        <dgm:presLayoutVars>
          <dgm:bulletEnabled val="1"/>
        </dgm:presLayoutVars>
      </dgm:prSet>
      <dgm:spPr/>
    </dgm:pt>
    <dgm:pt modelId="{011CF484-7083-4CB3-9A9C-1118B1BE9FBF}" type="pres">
      <dgm:prSet presAssocID="{F82D6B32-DB0E-4A1D-919A-47A014106BFC}" presName="spaceBetweenRectangles" presStyleCnt="0"/>
      <dgm:spPr/>
    </dgm:pt>
    <dgm:pt modelId="{EE6E1B51-03B9-4961-8D54-1C73C40498CF}" type="pres">
      <dgm:prSet presAssocID="{0270FAC4-BBA9-4FAD-B94D-B8D21E04684B}" presName="parentLin" presStyleCnt="0"/>
      <dgm:spPr/>
    </dgm:pt>
    <dgm:pt modelId="{706D7B4C-B362-4EA4-B803-F30DE99EBA4F}" type="pres">
      <dgm:prSet presAssocID="{0270FAC4-BBA9-4FAD-B94D-B8D21E04684B}" presName="parentLeftMargin" presStyleLbl="node1" presStyleIdx="3" presStyleCnt="5"/>
      <dgm:spPr/>
    </dgm:pt>
    <dgm:pt modelId="{27763CD8-98FE-46FD-833C-41B0DCE3308C}" type="pres">
      <dgm:prSet presAssocID="{0270FAC4-BBA9-4FAD-B94D-B8D21E04684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97FD7C6-D10E-46A1-B90E-9816856D75A8}" type="pres">
      <dgm:prSet presAssocID="{0270FAC4-BBA9-4FAD-B94D-B8D21E04684B}" presName="negativeSpace" presStyleCnt="0"/>
      <dgm:spPr/>
    </dgm:pt>
    <dgm:pt modelId="{9224D8CB-C475-4620-94A2-85407455D800}" type="pres">
      <dgm:prSet presAssocID="{0270FAC4-BBA9-4FAD-B94D-B8D21E04684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7B9E104-9272-4222-A2B6-97431DE1D650}" type="presOf" srcId="{F7DD15A8-112B-4999-AB42-6AB4770B1CBB}" destId="{5DC34B23-FD88-4794-9716-B3BB6A31D473}" srcOrd="0" destOrd="0" presId="urn:microsoft.com/office/officeart/2005/8/layout/list1"/>
    <dgm:cxn modelId="{DCA20C05-1323-49CB-9CC0-905D0543FDAF}" type="presOf" srcId="{0270FAC4-BBA9-4FAD-B94D-B8D21E04684B}" destId="{706D7B4C-B362-4EA4-B803-F30DE99EBA4F}" srcOrd="0" destOrd="0" presId="urn:microsoft.com/office/officeart/2005/8/layout/list1"/>
    <dgm:cxn modelId="{67327236-7CBA-4937-AE12-FC869ACF721B}" type="presOf" srcId="{EF4E2550-FDB1-43EA-969D-47DC590F4EDD}" destId="{4650AAE6-BEB2-414E-BE44-C15C06AE90EC}" srcOrd="0" destOrd="0" presId="urn:microsoft.com/office/officeart/2005/8/layout/list1"/>
    <dgm:cxn modelId="{F20EDE3B-5BF0-4E42-81B2-B40F291DE8B9}" srcId="{F7DD15A8-112B-4999-AB42-6AB4770B1CBB}" destId="{5029F5C0-934C-4522-BA75-21B6799BE121}" srcOrd="1" destOrd="0" parTransId="{5322AF32-94F5-4B57-89CF-4F0B0D0EC847}" sibTransId="{9D38CBB1-0B39-4CC0-B013-87838707A4B4}"/>
    <dgm:cxn modelId="{1C6B7345-3F8B-4690-A1E5-1B7C98FA416B}" srcId="{F7DD15A8-112B-4999-AB42-6AB4770B1CBB}" destId="{EF4E2550-FDB1-43EA-969D-47DC590F4EDD}" srcOrd="3" destOrd="0" parTransId="{3ADA6D9A-BB00-43AA-BFFB-E9C5C78816DC}" sibTransId="{F82D6B32-DB0E-4A1D-919A-47A014106BFC}"/>
    <dgm:cxn modelId="{A68BE445-BAE6-4834-9EBD-043032CC2369}" type="presOf" srcId="{5694C900-E2B6-4C0E-87FB-3BEF6EA81F9F}" destId="{DE7AD393-B129-4E17-A519-674961189533}" srcOrd="0" destOrd="0" presId="urn:microsoft.com/office/officeart/2005/8/layout/list1"/>
    <dgm:cxn modelId="{978E564C-14B2-4431-B796-A9329BCFEE31}" type="presOf" srcId="{5029F5C0-934C-4522-BA75-21B6799BE121}" destId="{A5E88BE8-5730-47AA-99FE-D2105A836147}" srcOrd="1" destOrd="0" presId="urn:microsoft.com/office/officeart/2005/8/layout/list1"/>
    <dgm:cxn modelId="{7769AF6E-1A3E-4EBA-A5F1-340AA767E7E0}" type="presOf" srcId="{EF4E2550-FDB1-43EA-969D-47DC590F4EDD}" destId="{BC0F34E9-CBCB-40EC-8187-976B097C47C8}" srcOrd="1" destOrd="0" presId="urn:microsoft.com/office/officeart/2005/8/layout/list1"/>
    <dgm:cxn modelId="{D8859580-555E-4B79-9EBC-400F847770E2}" srcId="{F7DD15A8-112B-4999-AB42-6AB4770B1CBB}" destId="{0270FAC4-BBA9-4FAD-B94D-B8D21E04684B}" srcOrd="4" destOrd="0" parTransId="{1EA9EEA2-C6A1-4313-9B63-91BF397F7C12}" sibTransId="{084D1EB6-7B18-4D74-87EF-E4A0F5A18112}"/>
    <dgm:cxn modelId="{DAF5989D-CFD7-490D-94AA-F8F7D38990EE}" type="presOf" srcId="{593B6A69-6BD5-4E22-8BF4-839A9C1DE084}" destId="{02A216DF-CE1F-485C-B17C-67951ADF54E1}" srcOrd="1" destOrd="0" presId="urn:microsoft.com/office/officeart/2005/8/layout/list1"/>
    <dgm:cxn modelId="{9F5EF19F-8861-48CC-A5FB-688FF5E441EC}" type="presOf" srcId="{593B6A69-6BD5-4E22-8BF4-839A9C1DE084}" destId="{6EDDAB1E-01EE-421C-BBEA-576B3674154A}" srcOrd="0" destOrd="0" presId="urn:microsoft.com/office/officeart/2005/8/layout/list1"/>
    <dgm:cxn modelId="{4D903AA1-AB8B-458D-93EC-447631397D16}" type="presOf" srcId="{5029F5C0-934C-4522-BA75-21B6799BE121}" destId="{EA03F29B-6D77-40A4-8D8D-3F6408386C3B}" srcOrd="0" destOrd="0" presId="urn:microsoft.com/office/officeart/2005/8/layout/list1"/>
    <dgm:cxn modelId="{7FB5E0AC-9A5D-4EE9-9037-4AF2C27CB141}" type="presOf" srcId="{5694C900-E2B6-4C0E-87FB-3BEF6EA81F9F}" destId="{B4D3776F-2AC9-456B-BEA0-EB7002A41AB0}" srcOrd="1" destOrd="0" presId="urn:microsoft.com/office/officeart/2005/8/layout/list1"/>
    <dgm:cxn modelId="{E26A1AAF-15BE-48DA-B0BC-7D9510EAB2F0}" srcId="{F7DD15A8-112B-4999-AB42-6AB4770B1CBB}" destId="{593B6A69-6BD5-4E22-8BF4-839A9C1DE084}" srcOrd="0" destOrd="0" parTransId="{4F3C765E-4F64-48A5-A7E6-F3B190CC7F7A}" sibTransId="{3FADA719-ACC9-4708-99D4-7B58F01A543A}"/>
    <dgm:cxn modelId="{46381DAF-001C-46F4-BBA1-CA77E0D54440}" srcId="{F7DD15A8-112B-4999-AB42-6AB4770B1CBB}" destId="{5694C900-E2B6-4C0E-87FB-3BEF6EA81F9F}" srcOrd="2" destOrd="0" parTransId="{624C18FF-DA1D-436D-A342-D31AEEA35C50}" sibTransId="{49E7D7A5-B077-4AFD-8C44-8263E3627745}"/>
    <dgm:cxn modelId="{6AFEE6C0-8E69-466A-AE93-42BC86D110C1}" type="presOf" srcId="{0270FAC4-BBA9-4FAD-B94D-B8D21E04684B}" destId="{27763CD8-98FE-46FD-833C-41B0DCE3308C}" srcOrd="1" destOrd="0" presId="urn:microsoft.com/office/officeart/2005/8/layout/list1"/>
    <dgm:cxn modelId="{2D77C8EC-5451-4A8A-B6F8-56FFD3874426}" type="presParOf" srcId="{5DC34B23-FD88-4794-9716-B3BB6A31D473}" destId="{3AB8E448-CFAC-438F-B4A4-8EB6937CD6DC}" srcOrd="0" destOrd="0" presId="urn:microsoft.com/office/officeart/2005/8/layout/list1"/>
    <dgm:cxn modelId="{0B228D8B-0DB2-4844-97CC-990F6C9A7258}" type="presParOf" srcId="{3AB8E448-CFAC-438F-B4A4-8EB6937CD6DC}" destId="{6EDDAB1E-01EE-421C-BBEA-576B3674154A}" srcOrd="0" destOrd="0" presId="urn:microsoft.com/office/officeart/2005/8/layout/list1"/>
    <dgm:cxn modelId="{DE36D4B3-F2A8-4BE3-85D0-3463D9DF5388}" type="presParOf" srcId="{3AB8E448-CFAC-438F-B4A4-8EB6937CD6DC}" destId="{02A216DF-CE1F-485C-B17C-67951ADF54E1}" srcOrd="1" destOrd="0" presId="urn:microsoft.com/office/officeart/2005/8/layout/list1"/>
    <dgm:cxn modelId="{15D61659-8363-4373-9F9B-4E7F1AF98DDA}" type="presParOf" srcId="{5DC34B23-FD88-4794-9716-B3BB6A31D473}" destId="{876CE84C-5608-4DDC-9CC8-75639F5EAE9B}" srcOrd="1" destOrd="0" presId="urn:microsoft.com/office/officeart/2005/8/layout/list1"/>
    <dgm:cxn modelId="{DAE98CD2-1595-4049-AFAF-60598D5F478A}" type="presParOf" srcId="{5DC34B23-FD88-4794-9716-B3BB6A31D473}" destId="{AA1CF663-93EF-408E-9DC7-4966C58DA899}" srcOrd="2" destOrd="0" presId="urn:microsoft.com/office/officeart/2005/8/layout/list1"/>
    <dgm:cxn modelId="{0B38EB67-CDA1-4DD7-B644-A9AA3EA97371}" type="presParOf" srcId="{5DC34B23-FD88-4794-9716-B3BB6A31D473}" destId="{5930F174-D016-4EAB-91FB-D65D656D1FD6}" srcOrd="3" destOrd="0" presId="urn:microsoft.com/office/officeart/2005/8/layout/list1"/>
    <dgm:cxn modelId="{DDCDD7EE-509C-48DF-80A8-DCCA78B8FC10}" type="presParOf" srcId="{5DC34B23-FD88-4794-9716-B3BB6A31D473}" destId="{9731A19F-9B03-428E-9B5A-5B6C8C0DA42D}" srcOrd="4" destOrd="0" presId="urn:microsoft.com/office/officeart/2005/8/layout/list1"/>
    <dgm:cxn modelId="{DDDC248E-09E0-4952-BE0E-88CA08647F20}" type="presParOf" srcId="{9731A19F-9B03-428E-9B5A-5B6C8C0DA42D}" destId="{EA03F29B-6D77-40A4-8D8D-3F6408386C3B}" srcOrd="0" destOrd="0" presId="urn:microsoft.com/office/officeart/2005/8/layout/list1"/>
    <dgm:cxn modelId="{E32EF404-E432-438F-B60B-E47B87C85EAC}" type="presParOf" srcId="{9731A19F-9B03-428E-9B5A-5B6C8C0DA42D}" destId="{A5E88BE8-5730-47AA-99FE-D2105A836147}" srcOrd="1" destOrd="0" presId="urn:microsoft.com/office/officeart/2005/8/layout/list1"/>
    <dgm:cxn modelId="{BF8157F6-651B-4688-9199-C5C34731D59F}" type="presParOf" srcId="{5DC34B23-FD88-4794-9716-B3BB6A31D473}" destId="{4CACB76E-3C42-4B9A-AF77-5C1495EBC954}" srcOrd="5" destOrd="0" presId="urn:microsoft.com/office/officeart/2005/8/layout/list1"/>
    <dgm:cxn modelId="{49CDFABC-8E87-49C9-8681-4CEB438409A3}" type="presParOf" srcId="{5DC34B23-FD88-4794-9716-B3BB6A31D473}" destId="{ED356A83-C167-44D1-A4BB-2FDE2F1F3798}" srcOrd="6" destOrd="0" presId="urn:microsoft.com/office/officeart/2005/8/layout/list1"/>
    <dgm:cxn modelId="{66A8C3AB-C091-43AE-8C59-CC1D79D9648A}" type="presParOf" srcId="{5DC34B23-FD88-4794-9716-B3BB6A31D473}" destId="{0DAACB45-9F57-4B5D-A57E-6098A8948C80}" srcOrd="7" destOrd="0" presId="urn:microsoft.com/office/officeart/2005/8/layout/list1"/>
    <dgm:cxn modelId="{BA759801-6BA9-45CE-B6EA-D28931CF13AF}" type="presParOf" srcId="{5DC34B23-FD88-4794-9716-B3BB6A31D473}" destId="{11D95CD6-A686-4749-9DBC-A001C930C07F}" srcOrd="8" destOrd="0" presId="urn:microsoft.com/office/officeart/2005/8/layout/list1"/>
    <dgm:cxn modelId="{036FFC52-8925-40BB-8F98-C76A158D415F}" type="presParOf" srcId="{11D95CD6-A686-4749-9DBC-A001C930C07F}" destId="{DE7AD393-B129-4E17-A519-674961189533}" srcOrd="0" destOrd="0" presId="urn:microsoft.com/office/officeart/2005/8/layout/list1"/>
    <dgm:cxn modelId="{4DA2AE93-B170-4A13-9591-9BED0AA5BF36}" type="presParOf" srcId="{11D95CD6-A686-4749-9DBC-A001C930C07F}" destId="{B4D3776F-2AC9-456B-BEA0-EB7002A41AB0}" srcOrd="1" destOrd="0" presId="urn:microsoft.com/office/officeart/2005/8/layout/list1"/>
    <dgm:cxn modelId="{FFD464F2-FED0-4AA2-9B92-91FB50561F53}" type="presParOf" srcId="{5DC34B23-FD88-4794-9716-B3BB6A31D473}" destId="{3FF308E0-4FAB-4E6A-B578-CAA5E7D6F689}" srcOrd="9" destOrd="0" presId="urn:microsoft.com/office/officeart/2005/8/layout/list1"/>
    <dgm:cxn modelId="{B31BD17D-B1C5-4996-A52B-EBD6ED18AA17}" type="presParOf" srcId="{5DC34B23-FD88-4794-9716-B3BB6A31D473}" destId="{0ED350E7-C874-4442-880B-A7888EEBA103}" srcOrd="10" destOrd="0" presId="urn:microsoft.com/office/officeart/2005/8/layout/list1"/>
    <dgm:cxn modelId="{735F00E7-E889-4ED9-B9B8-380818724C9E}" type="presParOf" srcId="{5DC34B23-FD88-4794-9716-B3BB6A31D473}" destId="{E03E2CB9-7208-46AD-A386-8F8B8F85C798}" srcOrd="11" destOrd="0" presId="urn:microsoft.com/office/officeart/2005/8/layout/list1"/>
    <dgm:cxn modelId="{A859C799-8B74-43E4-AF2F-AF775B2C578B}" type="presParOf" srcId="{5DC34B23-FD88-4794-9716-B3BB6A31D473}" destId="{A5F680A1-7067-4035-B30C-169E765E625B}" srcOrd="12" destOrd="0" presId="urn:microsoft.com/office/officeart/2005/8/layout/list1"/>
    <dgm:cxn modelId="{651103CF-28A7-42DE-86F1-0D063C539A3C}" type="presParOf" srcId="{A5F680A1-7067-4035-B30C-169E765E625B}" destId="{4650AAE6-BEB2-414E-BE44-C15C06AE90EC}" srcOrd="0" destOrd="0" presId="urn:microsoft.com/office/officeart/2005/8/layout/list1"/>
    <dgm:cxn modelId="{869CA3D0-E5D4-4CBB-A696-65464691DDD4}" type="presParOf" srcId="{A5F680A1-7067-4035-B30C-169E765E625B}" destId="{BC0F34E9-CBCB-40EC-8187-976B097C47C8}" srcOrd="1" destOrd="0" presId="urn:microsoft.com/office/officeart/2005/8/layout/list1"/>
    <dgm:cxn modelId="{ACFD495C-A5E9-47FB-A11C-3758EB0BBF99}" type="presParOf" srcId="{5DC34B23-FD88-4794-9716-B3BB6A31D473}" destId="{F7D5BA0B-168C-4CB4-82C8-F858C5E485CC}" srcOrd="13" destOrd="0" presId="urn:microsoft.com/office/officeart/2005/8/layout/list1"/>
    <dgm:cxn modelId="{669D0ADB-CEC6-42A1-AB3D-69F534D948BC}" type="presParOf" srcId="{5DC34B23-FD88-4794-9716-B3BB6A31D473}" destId="{60442AEC-7EB5-4538-A9C0-B6C77F3451E2}" srcOrd="14" destOrd="0" presId="urn:microsoft.com/office/officeart/2005/8/layout/list1"/>
    <dgm:cxn modelId="{DB86E86C-2B58-4251-B962-0C5497463466}" type="presParOf" srcId="{5DC34B23-FD88-4794-9716-B3BB6A31D473}" destId="{011CF484-7083-4CB3-9A9C-1118B1BE9FBF}" srcOrd="15" destOrd="0" presId="urn:microsoft.com/office/officeart/2005/8/layout/list1"/>
    <dgm:cxn modelId="{BB46F3C4-0C94-4F29-A0E2-CEAB57C57376}" type="presParOf" srcId="{5DC34B23-FD88-4794-9716-B3BB6A31D473}" destId="{EE6E1B51-03B9-4961-8D54-1C73C40498CF}" srcOrd="16" destOrd="0" presId="urn:microsoft.com/office/officeart/2005/8/layout/list1"/>
    <dgm:cxn modelId="{D81A1186-29EF-4041-9B4E-147FEF36DFEA}" type="presParOf" srcId="{EE6E1B51-03B9-4961-8D54-1C73C40498CF}" destId="{706D7B4C-B362-4EA4-B803-F30DE99EBA4F}" srcOrd="0" destOrd="0" presId="urn:microsoft.com/office/officeart/2005/8/layout/list1"/>
    <dgm:cxn modelId="{8CB85053-0F41-4392-9038-4B09B1836932}" type="presParOf" srcId="{EE6E1B51-03B9-4961-8D54-1C73C40498CF}" destId="{27763CD8-98FE-46FD-833C-41B0DCE3308C}" srcOrd="1" destOrd="0" presId="urn:microsoft.com/office/officeart/2005/8/layout/list1"/>
    <dgm:cxn modelId="{40EF867A-E84B-4969-8BE7-4CAF2EFE4853}" type="presParOf" srcId="{5DC34B23-FD88-4794-9716-B3BB6A31D473}" destId="{997FD7C6-D10E-46A1-B90E-9816856D75A8}" srcOrd="17" destOrd="0" presId="urn:microsoft.com/office/officeart/2005/8/layout/list1"/>
    <dgm:cxn modelId="{4EE160AF-4459-4881-A657-E1D381096B6A}" type="presParOf" srcId="{5DC34B23-FD88-4794-9716-B3BB6A31D473}" destId="{9224D8CB-C475-4620-94A2-85407455D80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CF663-93EF-408E-9DC7-4966C58DA899}">
      <dsp:nvSpPr>
        <dsp:cNvPr id="0" name=""/>
        <dsp:cNvSpPr/>
      </dsp:nvSpPr>
      <dsp:spPr>
        <a:xfrm>
          <a:off x="0" y="332368"/>
          <a:ext cx="103631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216DF-CE1F-485C-B17C-67951ADF54E1}">
      <dsp:nvSpPr>
        <dsp:cNvPr id="0" name=""/>
        <dsp:cNvSpPr/>
      </dsp:nvSpPr>
      <dsp:spPr>
        <a:xfrm>
          <a:off x="518159" y="96208"/>
          <a:ext cx="725423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Аномалии развития сердца - 3</a:t>
          </a:r>
        </a:p>
      </dsp:txBody>
      <dsp:txXfrm>
        <a:off x="541216" y="119265"/>
        <a:ext cx="7208125" cy="426206"/>
      </dsp:txXfrm>
    </dsp:sp>
    <dsp:sp modelId="{ED356A83-C167-44D1-A4BB-2FDE2F1F3798}">
      <dsp:nvSpPr>
        <dsp:cNvPr id="0" name=""/>
        <dsp:cNvSpPr/>
      </dsp:nvSpPr>
      <dsp:spPr>
        <a:xfrm>
          <a:off x="0" y="1058128"/>
          <a:ext cx="103631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88BE8-5730-47AA-99FE-D2105A836147}">
      <dsp:nvSpPr>
        <dsp:cNvPr id="0" name=""/>
        <dsp:cNvSpPr/>
      </dsp:nvSpPr>
      <dsp:spPr>
        <a:xfrm>
          <a:off x="518159" y="821968"/>
          <a:ext cx="725423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атрезия пищевода - 1</a:t>
          </a:r>
        </a:p>
      </dsp:txBody>
      <dsp:txXfrm>
        <a:off x="541216" y="845025"/>
        <a:ext cx="7208125" cy="426206"/>
      </dsp:txXfrm>
    </dsp:sp>
    <dsp:sp modelId="{0ED350E7-C874-4442-880B-A7888EEBA103}">
      <dsp:nvSpPr>
        <dsp:cNvPr id="0" name=""/>
        <dsp:cNvSpPr/>
      </dsp:nvSpPr>
      <dsp:spPr>
        <a:xfrm>
          <a:off x="0" y="1783888"/>
          <a:ext cx="103631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3776F-2AC9-456B-BEA0-EB7002A41AB0}">
      <dsp:nvSpPr>
        <dsp:cNvPr id="0" name=""/>
        <dsp:cNvSpPr/>
      </dsp:nvSpPr>
      <dsp:spPr>
        <a:xfrm>
          <a:off x="518159" y="1547728"/>
          <a:ext cx="725423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атрезия ануса - 1</a:t>
          </a:r>
        </a:p>
      </dsp:txBody>
      <dsp:txXfrm>
        <a:off x="541216" y="1570785"/>
        <a:ext cx="7208125" cy="426206"/>
      </dsp:txXfrm>
    </dsp:sp>
    <dsp:sp modelId="{60442AEC-7EB5-4538-A9C0-B6C77F3451E2}">
      <dsp:nvSpPr>
        <dsp:cNvPr id="0" name=""/>
        <dsp:cNvSpPr/>
      </dsp:nvSpPr>
      <dsp:spPr>
        <a:xfrm>
          <a:off x="0" y="2509648"/>
          <a:ext cx="103631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F34E9-CBCB-40EC-8187-976B097C47C8}">
      <dsp:nvSpPr>
        <dsp:cNvPr id="0" name=""/>
        <dsp:cNvSpPr/>
      </dsp:nvSpPr>
      <dsp:spPr>
        <a:xfrm>
          <a:off x="518159" y="2273488"/>
          <a:ext cx="725423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пиелоэктазия</a:t>
          </a:r>
          <a:r>
            <a:rPr lang="ru-RU" sz="1600" kern="1200" dirty="0"/>
            <a:t> справа - 1</a:t>
          </a:r>
        </a:p>
      </dsp:txBody>
      <dsp:txXfrm>
        <a:off x="541216" y="2296545"/>
        <a:ext cx="7208125" cy="426206"/>
      </dsp:txXfrm>
    </dsp:sp>
    <dsp:sp modelId="{9224D8CB-C475-4620-94A2-85407455D800}">
      <dsp:nvSpPr>
        <dsp:cNvPr id="0" name=""/>
        <dsp:cNvSpPr/>
      </dsp:nvSpPr>
      <dsp:spPr>
        <a:xfrm>
          <a:off x="0" y="3235408"/>
          <a:ext cx="103631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63CD8-98FE-46FD-833C-41B0DCE3308C}">
      <dsp:nvSpPr>
        <dsp:cNvPr id="0" name=""/>
        <dsp:cNvSpPr/>
      </dsp:nvSpPr>
      <dsp:spPr>
        <a:xfrm>
          <a:off x="518159" y="2999248"/>
          <a:ext cx="725423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193" tIns="0" rIns="2741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расщелина неба - 1</a:t>
          </a:r>
        </a:p>
      </dsp:txBody>
      <dsp:txXfrm>
        <a:off x="541216" y="3022305"/>
        <a:ext cx="7208125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5486D-B94C-4ED0-B38F-CF953CDA4C51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3973D-0F2E-4BFE-BDB5-2FF907C90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4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</a:t>
            </a:r>
            <a:r>
              <a:rPr lang="ru-RU" baseline="0" dirty="0"/>
              <a:t> 81,5% мальчиков с односторонним крипторхизмом показатели гонадотропных гормонов и тестостерона соответствовали показателям контрольной группы. </a:t>
            </a:r>
            <a:r>
              <a:rPr lang="ru-RU" dirty="0"/>
              <a:t>18,5% </a:t>
            </a:r>
            <a:r>
              <a:rPr lang="ru-RU" baseline="0" dirty="0"/>
              <a:t>детей имели повышенный уровень ФСГ, что</a:t>
            </a:r>
            <a:r>
              <a:rPr lang="ru-RU" dirty="0"/>
              <a:t> </a:t>
            </a:r>
            <a:r>
              <a:rPr lang="ru-RU" baseline="0" dirty="0"/>
              <a:t> может свидетельствовать о нарушении функций клеток </a:t>
            </a:r>
            <a:r>
              <a:rPr lang="ru-RU" baseline="0" dirty="0" err="1"/>
              <a:t>Сертоли</a:t>
            </a:r>
            <a:r>
              <a:rPr lang="ru-RU" baseline="0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973D-0F2E-4BFE-BDB5-2FF907C9009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632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гормональном обследовании мальчиков с ДК</a:t>
            </a:r>
            <a:r>
              <a:rPr lang="ru-RU" baseline="0" dirty="0"/>
              <a:t> у 26% детей определены нулевые показатели гонадотропинов и тестостерона, что потребовало исключения врожденного </a:t>
            </a:r>
            <a:r>
              <a:rPr lang="ru-RU" baseline="0" dirty="0" err="1"/>
              <a:t>гипогонадотропного</a:t>
            </a:r>
            <a:r>
              <a:rPr lang="ru-RU" baseline="0" dirty="0"/>
              <a:t> </a:t>
            </a:r>
            <a:r>
              <a:rPr lang="ru-RU" baseline="0" dirty="0" err="1"/>
              <a:t>гипогонадизма</a:t>
            </a:r>
            <a:r>
              <a:rPr lang="ru-RU" baseline="0" dirty="0"/>
              <a:t>. У 33% детей показатели гонадотропных гормонов (ЛГ, ФСГ) были повышены, что свидетельствовало о нарушении функций </a:t>
            </a:r>
            <a:r>
              <a:rPr lang="ru-RU" baseline="0" dirty="0" err="1"/>
              <a:t>тестикул</a:t>
            </a:r>
            <a:r>
              <a:rPr lang="ru-RU" baseline="0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3973D-0F2E-4BFE-BDB5-2FF907C9009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8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92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84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542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920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38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037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548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6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64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69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57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47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09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40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9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429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67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FFB779-270B-4192-84BA-A697F48306DC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58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6738" y="1871131"/>
            <a:ext cx="7246989" cy="1688061"/>
          </a:xfrm>
        </p:spPr>
        <p:txBody>
          <a:bodyPr>
            <a:noAutofit/>
          </a:bodyPr>
          <a:lstStyle/>
          <a:p>
            <a:r>
              <a:rPr lang="ru-RU" sz="4400" dirty="0">
                <a:cs typeface="Calibri Light"/>
              </a:rPr>
              <a:t>Оценка мини-пубертата у мальчиков с крипторхизмом</a:t>
            </a:r>
            <a:endParaRPr lang="ru-RU" sz="44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680235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/>
              <a:t>Подготовила студентка</a:t>
            </a:r>
            <a:endParaRPr lang="ru-RU"/>
          </a:p>
          <a:p>
            <a:pPr algn="r"/>
            <a:r>
              <a:rPr lang="ru-RU" err="1"/>
              <a:t>пед.ф</a:t>
            </a:r>
            <a:r>
              <a:rPr lang="ru-RU" dirty="0"/>
              <a:t>-та</a:t>
            </a:r>
          </a:p>
          <a:p>
            <a:pPr algn="r"/>
            <a:r>
              <a:rPr lang="ru-RU" dirty="0"/>
              <a:t>3 курса, 1 группы</a:t>
            </a:r>
          </a:p>
          <a:p>
            <a:pPr algn="r"/>
            <a:r>
              <a:rPr lang="ru-RU" dirty="0"/>
              <a:t>Морозова В.Д.</a:t>
            </a:r>
          </a:p>
        </p:txBody>
      </p:sp>
      <p:pic>
        <p:nvPicPr>
          <p:cNvPr id="4" name="Рисунок 4" descr="Ползающий ребенок">
            <a:extLst>
              <a:ext uri="{FF2B5EF4-FFF2-40B4-BE49-F238E27FC236}">
                <a16:creationId xmlns:a16="http://schemas.microsoft.com/office/drawing/2014/main" id="{0F69A957-702A-43C1-A75A-A86E1CC46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1819" y="2971800"/>
            <a:ext cx="914400" cy="914400"/>
          </a:xfrm>
          <a:prstGeom prst="rect">
            <a:avLst/>
          </a:prstGeom>
        </p:spPr>
      </p:pic>
      <p:pic>
        <p:nvPicPr>
          <p:cNvPr id="6" name="Рисунок 6" descr="Ребенок">
            <a:extLst>
              <a:ext uri="{FF2B5EF4-FFF2-40B4-BE49-F238E27FC236}">
                <a16:creationId xmlns:a16="http://schemas.microsoft.com/office/drawing/2014/main" id="{912CC054-F277-422D-9F81-1247C69F9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38913" y="3129951"/>
            <a:ext cx="598099" cy="61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Схема 28">
            <a:extLst>
              <a:ext uri="{FF2B5EF4-FFF2-40B4-BE49-F238E27FC236}">
                <a16:creationId xmlns:a16="http://schemas.microsoft.com/office/drawing/2014/main" id="{57A8FE52-1C86-43FE-84FA-F258E817F7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068946"/>
              </p:ext>
            </p:extLst>
          </p:nvPr>
        </p:nvGraphicFramePr>
        <p:xfrm>
          <a:off x="921589" y="2442445"/>
          <a:ext cx="10363199" cy="3734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" name="Заголовок 37">
            <a:extLst>
              <a:ext uri="{FF2B5EF4-FFF2-40B4-BE49-F238E27FC236}">
                <a16:creationId xmlns:a16="http://schemas.microsoft.com/office/drawing/2014/main" id="{FAE61D7D-5682-4A5D-AACA-41B69473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Сопутствующие аномалии развития</a:t>
            </a:r>
            <a:br>
              <a:rPr lang="ru-RU" dirty="0"/>
            </a:br>
            <a:r>
              <a:rPr lang="ru-RU" sz="3600" dirty="0"/>
              <a:t>7 (17%) детей</a:t>
            </a:r>
          </a:p>
        </p:txBody>
      </p:sp>
      <p:pic>
        <p:nvPicPr>
          <p:cNvPr id="2" name="Рисунок 4" descr="Ползающий ребенок">
            <a:extLst>
              <a:ext uri="{FF2B5EF4-FFF2-40B4-BE49-F238E27FC236}">
                <a16:creationId xmlns:a16="http://schemas.microsoft.com/office/drawing/2014/main" id="{E4EF7815-CABD-4C68-8693-14826F8903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1503" y="3058064"/>
            <a:ext cx="799382" cy="828136"/>
          </a:xfrm>
          <a:prstGeom prst="rect">
            <a:avLst/>
          </a:prstGeom>
        </p:spPr>
      </p:pic>
      <p:pic>
        <p:nvPicPr>
          <p:cNvPr id="3" name="Рисунок 2" descr="Ребенок">
            <a:extLst>
              <a:ext uri="{FF2B5EF4-FFF2-40B4-BE49-F238E27FC236}">
                <a16:creationId xmlns:a16="http://schemas.microsoft.com/office/drawing/2014/main" id="{EABD5410-A67A-40BD-A69C-714EE96779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33516" y="3158704"/>
            <a:ext cx="598099" cy="61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28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50021A1F-6446-49BD-B9D0-DD517EA399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567289"/>
              </p:ext>
            </p:extLst>
          </p:nvPr>
        </p:nvGraphicFramePr>
        <p:xfrm>
          <a:off x="1123749" y="1299600"/>
          <a:ext cx="9953415" cy="4262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9105">
                  <a:extLst>
                    <a:ext uri="{9D8B030D-6E8A-4147-A177-3AD203B41FA5}">
                      <a16:colId xmlns:a16="http://schemas.microsoft.com/office/drawing/2014/main" val="1122320829"/>
                    </a:ext>
                  </a:extLst>
                </a:gridCol>
                <a:gridCol w="2230311">
                  <a:extLst>
                    <a:ext uri="{9D8B030D-6E8A-4147-A177-3AD203B41FA5}">
                      <a16:colId xmlns:a16="http://schemas.microsoft.com/office/drawing/2014/main" val="3340561785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4281330689"/>
                    </a:ext>
                  </a:extLst>
                </a:gridCol>
                <a:gridCol w="2184399">
                  <a:extLst>
                    <a:ext uri="{9D8B030D-6E8A-4147-A177-3AD203B41FA5}">
                      <a16:colId xmlns:a16="http://schemas.microsoft.com/office/drawing/2014/main" val="1715662576"/>
                    </a:ext>
                  </a:extLst>
                </a:gridCol>
              </a:tblGrid>
              <a:tr h="866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Показатель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800" b="0" i="0" u="none" strike="noStrike" noProof="0" dirty="0">
                          <a:latin typeface="Garamond"/>
                        </a:rPr>
                        <a:t>Группа пациентов с крипторхизмом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Контрольная группа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161077"/>
                  </a:ext>
                </a:extLst>
              </a:tr>
              <a:tr h="356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Односторонний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Двусторонний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638845"/>
                  </a:ext>
                </a:extLst>
              </a:tr>
              <a:tr h="5439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400" b="0" i="0" u="none" strike="noStrike" noProof="0" dirty="0">
                          <a:latin typeface="Garamond"/>
                        </a:rPr>
                        <a:t>Длина полового члена, см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b="0" i="0" u="none" strike="noStrike" noProof="0" dirty="0">
                          <a:latin typeface="Garamond"/>
                        </a:rPr>
                        <a:t>3,5±1,1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</a:t>
                      </a:r>
                      <a:r>
                        <a:rPr lang="ru-RU" sz="2400" b="0" i="0" u="none" strike="noStrike" noProof="0" dirty="0">
                          <a:latin typeface="Garamond"/>
                        </a:rPr>
                        <a:t>±0,5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b="0" i="0" u="none" strike="noStrike" noProof="0" dirty="0">
                          <a:latin typeface="Garamond"/>
                        </a:rPr>
                        <a:t>3,3±0,4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30416"/>
                  </a:ext>
                </a:extLst>
              </a:tr>
              <a:tr h="110479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400" b="0" i="0" u="none" strike="noStrike" noProof="0" dirty="0">
                          <a:latin typeface="Garamond"/>
                        </a:rPr>
                        <a:t>Объем </a:t>
                      </a:r>
                      <a:r>
                        <a:rPr lang="ru-RU" sz="2400" b="0" i="0" u="none" strike="noStrike" noProof="0" dirty="0" err="1">
                          <a:latin typeface="Garamond"/>
                        </a:rPr>
                        <a:t>скротального</a:t>
                      </a:r>
                      <a:r>
                        <a:rPr lang="ru-RU" sz="2400" b="0" i="0" u="none" strike="noStrike" noProof="0" dirty="0">
                          <a:latin typeface="Garamond"/>
                        </a:rPr>
                        <a:t> яичка по данным </a:t>
                      </a:r>
                      <a:r>
                        <a:rPr lang="ru-RU" sz="2400" b="0" i="0" u="none" strike="noStrike" noProof="0" dirty="0" err="1">
                          <a:latin typeface="Garamond"/>
                        </a:rPr>
                        <a:t>орхиометрии</a:t>
                      </a:r>
                      <a:r>
                        <a:rPr lang="ru-RU" sz="2400" b="0" i="0" u="none" strike="noStrike" noProof="0" dirty="0">
                          <a:latin typeface="Garamond"/>
                        </a:rPr>
                        <a:t>, см3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b="0" i="0" u="none" strike="noStrike" noProof="0" dirty="0">
                          <a:latin typeface="Garamond"/>
                        </a:rPr>
                        <a:t>2,3±0,8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b="0" i="0" u="none" strike="noStrike" noProof="0" dirty="0">
                          <a:latin typeface="Garamond"/>
                        </a:rPr>
                        <a:t>2,3±0,5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033236"/>
                  </a:ext>
                </a:extLst>
              </a:tr>
              <a:tr h="110479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i="0" u="none" strike="noStrike" noProof="0" dirty="0">
                          <a:latin typeface="Garamond"/>
                        </a:rPr>
                        <a:t>Объем яичек по данным УЗИ, см3:</a:t>
                      </a:r>
                      <a:endParaRPr lang="ru-RU" sz="2400" dirty="0"/>
                    </a:p>
                    <a:p>
                      <a:pPr lvl="0">
                        <a:buNone/>
                      </a:pP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b="1" i="0" u="none" strike="noStrike" noProof="0" dirty="0">
                          <a:latin typeface="Garamond"/>
                        </a:rPr>
                        <a:t>0,35±0,3</a:t>
                      </a:r>
                      <a:r>
                        <a:rPr lang="en-US" sz="2400" b="1" i="0" u="none" strike="noStrike" noProof="0" dirty="0">
                          <a:latin typeface="Garamond"/>
                        </a:rPr>
                        <a:t>*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0,3</a:t>
                      </a:r>
                      <a:r>
                        <a:rPr lang="ru-RU" sz="2400" b="1" i="0" u="none" strike="noStrike" noProof="0" dirty="0">
                          <a:latin typeface="Garamond"/>
                        </a:rPr>
                        <a:t>±0,1</a:t>
                      </a:r>
                      <a:r>
                        <a:rPr lang="en-US" sz="2400" b="1" i="0" u="none" strike="noStrike" noProof="0" dirty="0">
                          <a:latin typeface="Garamond"/>
                        </a:rPr>
                        <a:t>*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b="0" i="0" u="none" strike="noStrike" noProof="0" dirty="0">
                          <a:latin typeface="Garamond"/>
                        </a:rPr>
                        <a:t>0,63±0,18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71710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F42D31-8814-4A19-922F-D37D0F244DE9}"/>
              </a:ext>
            </a:extLst>
          </p:cNvPr>
          <p:cNvSpPr txBox="1"/>
          <p:nvPr/>
        </p:nvSpPr>
        <p:spPr>
          <a:xfrm>
            <a:off x="554967" y="5597648"/>
            <a:ext cx="11297727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M – </a:t>
            </a:r>
            <a:r>
              <a:rPr lang="en-US" sz="2000" dirty="0" err="1">
                <a:latin typeface="Times New Roman"/>
                <a:cs typeface="Times New Roman"/>
              </a:rPr>
              <a:t>медиана</a:t>
            </a:r>
            <a:r>
              <a:rPr lang="en-US" sz="2000" dirty="0">
                <a:latin typeface="Times New Roman"/>
                <a:cs typeface="Times New Roman"/>
              </a:rPr>
              <a:t>; SD – </a:t>
            </a:r>
            <a:r>
              <a:rPr lang="en-US" sz="2000" dirty="0" err="1">
                <a:latin typeface="Times New Roman"/>
                <a:cs typeface="Times New Roman"/>
              </a:rPr>
              <a:t>стандартное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отклонение</a:t>
            </a:r>
            <a:r>
              <a:rPr lang="en-US" sz="2000" dirty="0">
                <a:latin typeface="Times New Roman"/>
                <a:cs typeface="Times New Roman"/>
              </a:rPr>
              <a:t>; </a:t>
            </a:r>
            <a:br>
              <a:rPr lang="en-US" sz="2000" dirty="0">
                <a:latin typeface="Times New Roman"/>
                <a:cs typeface="Times New Roman"/>
              </a:rPr>
            </a:br>
            <a:r>
              <a:rPr lang="en-US" sz="2000" dirty="0">
                <a:latin typeface="Times New Roman"/>
                <a:cs typeface="Times New Roman"/>
              </a:rPr>
              <a:t>* - </a:t>
            </a:r>
            <a:r>
              <a:rPr lang="ru-RU" sz="2000" dirty="0">
                <a:latin typeface="Times New Roman"/>
                <a:cs typeface="Times New Roman"/>
              </a:rPr>
              <a:t>показатель достоверности </a:t>
            </a:r>
            <a:r>
              <a:rPr lang="en-US" sz="2000" dirty="0">
                <a:latin typeface="Times New Roman"/>
                <a:cs typeface="Times New Roman"/>
              </a:rPr>
              <a:t>&lt;</a:t>
            </a:r>
            <a:r>
              <a:rPr lang="ru-RU" sz="2000" dirty="0">
                <a:latin typeface="Times New Roman"/>
                <a:cs typeface="Times New Roman"/>
              </a:rPr>
              <a:t>0,05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9B8F1EB-9B6E-45AA-ACE1-3DDC8577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496" y="248887"/>
            <a:ext cx="11484629" cy="1303867"/>
          </a:xfrm>
        </p:spPr>
        <p:txBody>
          <a:bodyPr/>
          <a:lstStyle/>
          <a:p>
            <a:r>
              <a:rPr lang="ru-RU" dirty="0"/>
              <a:t>Клиническая оценка половой системы</a:t>
            </a:r>
          </a:p>
        </p:txBody>
      </p:sp>
      <p:pic>
        <p:nvPicPr>
          <p:cNvPr id="2" name="Рисунок 4" descr="Ползающий ребенок">
            <a:extLst>
              <a:ext uri="{FF2B5EF4-FFF2-40B4-BE49-F238E27FC236}">
                <a16:creationId xmlns:a16="http://schemas.microsoft.com/office/drawing/2014/main" id="{CA502406-281E-49D1-A99A-464272ED2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327" y="139460"/>
            <a:ext cx="425572" cy="4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66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629BF75-61C3-49B4-9D8B-83E6B53B7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039805"/>
              </p:ext>
            </p:extLst>
          </p:nvPr>
        </p:nvGraphicFramePr>
        <p:xfrm>
          <a:off x="186906" y="1423358"/>
          <a:ext cx="7889757" cy="4354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012">
                  <a:extLst>
                    <a:ext uri="{9D8B030D-6E8A-4147-A177-3AD203B41FA5}">
                      <a16:colId xmlns:a16="http://schemas.microsoft.com/office/drawing/2014/main" val="2950929686"/>
                    </a:ext>
                  </a:extLst>
                </a:gridCol>
                <a:gridCol w="2690984">
                  <a:extLst>
                    <a:ext uri="{9D8B030D-6E8A-4147-A177-3AD203B41FA5}">
                      <a16:colId xmlns:a16="http://schemas.microsoft.com/office/drawing/2014/main" val="2706133060"/>
                    </a:ext>
                  </a:extLst>
                </a:gridCol>
                <a:gridCol w="1877817">
                  <a:extLst>
                    <a:ext uri="{9D8B030D-6E8A-4147-A177-3AD203B41FA5}">
                      <a16:colId xmlns:a16="http://schemas.microsoft.com/office/drawing/2014/main" val="1481801194"/>
                    </a:ext>
                  </a:extLst>
                </a:gridCol>
                <a:gridCol w="837944">
                  <a:extLst>
                    <a:ext uri="{9D8B030D-6E8A-4147-A177-3AD203B41FA5}">
                      <a16:colId xmlns:a16="http://schemas.microsoft.com/office/drawing/2014/main" val="3775628420"/>
                    </a:ext>
                  </a:extLst>
                </a:gridCol>
              </a:tblGrid>
              <a:tr h="788874"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ru-RU" sz="2400" dirty="0">
                          <a:effectLst/>
                        </a:rPr>
                        <a:t>Показатель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dirty="0">
                          <a:effectLst/>
                        </a:rPr>
                        <a:t>Группа с крипторхизмом 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ru-RU" sz="2400" dirty="0">
                          <a:effectLst/>
                        </a:rPr>
                        <a:t>Контрольная группа 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af-ZA" sz="2400" dirty="0">
                          <a:effectLst/>
                        </a:rPr>
                        <a:t>p1 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5365539"/>
                  </a:ext>
                </a:extLst>
              </a:tr>
              <a:tr h="7888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b="1" dirty="0">
                          <a:effectLst/>
                        </a:rPr>
                        <a:t>Односторонний крипторхизм</a:t>
                      </a:r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630557"/>
                  </a:ext>
                </a:extLst>
              </a:tr>
              <a:tr h="804975">
                <a:tc>
                  <a:txBody>
                    <a:bodyPr/>
                    <a:lstStyle/>
                    <a:p>
                      <a:pPr fontAlgn="base"/>
                      <a:r>
                        <a:rPr lang="ru-RU" sz="2400" b="1" dirty="0">
                          <a:effectLst/>
                        </a:rPr>
                        <a:t>ЛГ, </a:t>
                      </a:r>
                      <a:r>
                        <a:rPr lang="ru-RU" sz="2400" b="1" dirty="0" err="1">
                          <a:effectLst/>
                        </a:rPr>
                        <a:t>мМЕ</a:t>
                      </a:r>
                      <a:r>
                        <a:rPr lang="ru-RU" sz="2400" b="1" dirty="0">
                          <a:effectLst/>
                        </a:rPr>
                        <a:t>/мл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dirty="0">
                          <a:effectLst/>
                        </a:rPr>
                        <a:t>5,0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[2,9;6,6]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dirty="0">
                          <a:effectLst/>
                        </a:rPr>
                        <a:t>3,3 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[2,4; 4,6]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000" dirty="0"/>
                        <a:t>0,7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3887256"/>
                  </a:ext>
                </a:extLst>
              </a:tr>
              <a:tr h="804975">
                <a:tc>
                  <a:txBody>
                    <a:bodyPr/>
                    <a:lstStyle/>
                    <a:p>
                      <a:pPr fontAlgn="base"/>
                      <a:r>
                        <a:rPr lang="ru-RU" sz="2400" b="1" dirty="0">
                          <a:effectLst/>
                        </a:rPr>
                        <a:t>ФСГ, </a:t>
                      </a:r>
                      <a:r>
                        <a:rPr lang="ru-RU" sz="2400" b="1" dirty="0" err="1">
                          <a:effectLst/>
                        </a:rPr>
                        <a:t>мМЕ</a:t>
                      </a:r>
                      <a:r>
                        <a:rPr lang="ru-RU" sz="2400" b="1" dirty="0">
                          <a:effectLst/>
                        </a:rPr>
                        <a:t>/мл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b="1" dirty="0">
                          <a:effectLst/>
                        </a:rPr>
                        <a:t>2,1 </a:t>
                      </a:r>
                      <a:br>
                        <a:rPr lang="ru-RU" sz="2400" b="1" dirty="0">
                          <a:effectLst/>
                        </a:rPr>
                      </a:br>
                      <a:r>
                        <a:rPr lang="ru-RU" sz="2400" b="1" dirty="0">
                          <a:effectLst/>
                        </a:rPr>
                        <a:t>[1,3;3,3]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b="1" dirty="0">
                          <a:effectLst/>
                        </a:rPr>
                        <a:t>0,9 </a:t>
                      </a:r>
                      <a:br>
                        <a:rPr lang="ru-RU" sz="2400" b="1" dirty="0">
                          <a:effectLst/>
                        </a:rPr>
                      </a:br>
                      <a:r>
                        <a:rPr lang="ru-RU" sz="2400" b="1" dirty="0">
                          <a:effectLst/>
                        </a:rPr>
                        <a:t>[0,7; 1,2]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000" dirty="0"/>
                        <a:t>0,02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075527"/>
                  </a:ext>
                </a:extLst>
              </a:tr>
              <a:tr h="1062566">
                <a:tc>
                  <a:txBody>
                    <a:bodyPr/>
                    <a:lstStyle/>
                    <a:p>
                      <a:pPr fontAlgn="base"/>
                      <a:r>
                        <a:rPr lang="ru-RU" sz="2400" b="1" dirty="0">
                          <a:effectLst/>
                        </a:rPr>
                        <a:t>Тестостерон,</a:t>
                      </a:r>
                      <a:endParaRPr lang="ru-RU" b="1"/>
                    </a:p>
                    <a:p>
                      <a:pPr lvl="0">
                        <a:buNone/>
                      </a:pPr>
                      <a:r>
                        <a:rPr lang="ru-RU" sz="2400" b="1" dirty="0" err="1">
                          <a:effectLst/>
                        </a:rPr>
                        <a:t>нмоль</a:t>
                      </a:r>
                      <a:r>
                        <a:rPr lang="ru-RU" sz="2400" b="1" dirty="0">
                          <a:effectLst/>
                        </a:rPr>
                        <a:t>/л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dirty="0">
                          <a:effectLst/>
                        </a:rPr>
                        <a:t>4,0 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[3,1;5,4]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dirty="0">
                          <a:effectLst/>
                        </a:rPr>
                        <a:t>5,5 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[4,6; 6,3]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200" dirty="0"/>
                        <a:t>0,7</a:t>
                      </a:r>
                      <a:endParaRPr lang="ru-RU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37240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E59D00-C7B8-4A9B-825E-E17486EAD541}"/>
              </a:ext>
            </a:extLst>
          </p:cNvPr>
          <p:cNvSpPr txBox="1"/>
          <p:nvPr/>
        </p:nvSpPr>
        <p:spPr>
          <a:xfrm>
            <a:off x="526212" y="5744308"/>
            <a:ext cx="11053312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Me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 – медиана; [Q1;Q3] – 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интерквартильный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 размах;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/>
              </a:rPr>
              <a:t>p1 – показатель достоверности различий между подгруппой 1 и контрольной группой;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458C871-52B3-45D1-B144-250BDB53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24933"/>
            <a:ext cx="9601196" cy="893560"/>
          </a:xfrm>
        </p:spPr>
        <p:txBody>
          <a:bodyPr>
            <a:noAutofit/>
          </a:bodyPr>
          <a:lstStyle/>
          <a:p>
            <a:r>
              <a:rPr lang="ru-RU" sz="2800" dirty="0"/>
              <a:t>Результаты гормонального обследования мальчиков с односторонним крипторхизмом</a:t>
            </a: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DA004B09-DA8D-4DF8-B36F-2BB47C94EC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53" t="4707" r="25989" b="14968"/>
          <a:stretch/>
        </p:blipFill>
        <p:spPr>
          <a:xfrm>
            <a:off x="8050452" y="1553318"/>
            <a:ext cx="3659106" cy="36281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880A03-9B98-4C70-856E-94DF0500E279}"/>
              </a:ext>
            </a:extLst>
          </p:cNvPr>
          <p:cNvSpPr txBox="1"/>
          <p:nvPr/>
        </p:nvSpPr>
        <p:spPr>
          <a:xfrm>
            <a:off x="9095116" y="1667814"/>
            <a:ext cx="1048110" cy="132343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lang="ru-RU" sz="1600" dirty="0">
                <a:solidFill>
                  <a:srgbClr val="FFFFFF"/>
                </a:solidFill>
                <a:latin typeface="Calibri"/>
                <a:cs typeface="Calibri"/>
              </a:rPr>
              <a:t>8,5</a:t>
            </a:r>
            <a:r>
              <a:rPr lang="en-US" sz="1600" dirty="0">
                <a:solidFill>
                  <a:srgbClr val="FFFFFF"/>
                </a:solidFill>
                <a:latin typeface="Calibri"/>
                <a:cs typeface="Calibri"/>
              </a:rPr>
              <a:t>% -</a:t>
            </a:r>
            <a:r>
              <a:rPr lang="ru-RU" sz="1600" dirty="0">
                <a:solidFill>
                  <a:srgbClr val="FFFFFF"/>
                </a:solidFill>
                <a:latin typeface="Calibri"/>
                <a:cs typeface="Calibri"/>
              </a:rPr>
              <a:t> повышенный уровень ФСГ</a:t>
            </a:r>
            <a:endParaRPr lang="en-US" sz="16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E43755-2F05-4080-8DE2-0B3F6464DA10}"/>
              </a:ext>
            </a:extLst>
          </p:cNvPr>
          <p:cNvSpPr txBox="1"/>
          <p:nvPr/>
        </p:nvSpPr>
        <p:spPr>
          <a:xfrm>
            <a:off x="9282022" y="3976776"/>
            <a:ext cx="2355012" cy="3385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solidFill>
                  <a:srgbClr val="FFFFFF"/>
                </a:solidFill>
                <a:latin typeface="Calibri"/>
                <a:cs typeface="Calibri"/>
              </a:rPr>
              <a:t>81,5% </a:t>
            </a:r>
          </a:p>
        </p:txBody>
      </p:sp>
    </p:spTree>
    <p:extLst>
      <p:ext uri="{BB962C8B-B14F-4D97-AF65-F5344CB8AC3E}">
        <p14:creationId xmlns:p14="http://schemas.microsoft.com/office/powerpoint/2010/main" val="3264669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629BF75-61C3-49B4-9D8B-83E6B53B7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129652"/>
              </p:ext>
            </p:extLst>
          </p:nvPr>
        </p:nvGraphicFramePr>
        <p:xfrm>
          <a:off x="-1" y="1390809"/>
          <a:ext cx="7909229" cy="4065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904">
                  <a:extLst>
                    <a:ext uri="{9D8B030D-6E8A-4147-A177-3AD203B41FA5}">
                      <a16:colId xmlns:a16="http://schemas.microsoft.com/office/drawing/2014/main" val="2950929686"/>
                    </a:ext>
                  </a:extLst>
                </a:gridCol>
                <a:gridCol w="2050545">
                  <a:extLst>
                    <a:ext uri="{9D8B030D-6E8A-4147-A177-3AD203B41FA5}">
                      <a16:colId xmlns:a16="http://schemas.microsoft.com/office/drawing/2014/main" val="626536330"/>
                    </a:ext>
                  </a:extLst>
                </a:gridCol>
                <a:gridCol w="1931608">
                  <a:extLst>
                    <a:ext uri="{9D8B030D-6E8A-4147-A177-3AD203B41FA5}">
                      <a16:colId xmlns:a16="http://schemas.microsoft.com/office/drawing/2014/main" val="257372434"/>
                    </a:ext>
                  </a:extLst>
                </a:gridCol>
                <a:gridCol w="1764172">
                  <a:extLst>
                    <a:ext uri="{9D8B030D-6E8A-4147-A177-3AD203B41FA5}">
                      <a16:colId xmlns:a16="http://schemas.microsoft.com/office/drawing/2014/main" val="1481801194"/>
                    </a:ext>
                  </a:extLst>
                </a:gridCol>
              </a:tblGrid>
              <a:tr h="594903"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ru-RU" sz="2400" dirty="0">
                          <a:effectLst/>
                        </a:rPr>
                        <a:t>Показатель 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dirty="0"/>
                        <a:t>Двусторонний</a:t>
                      </a:r>
                      <a:r>
                        <a:rPr lang="ru-RU" baseline="0" dirty="0"/>
                        <a:t> крипторхизм</a:t>
                      </a:r>
                    </a:p>
                    <a:p>
                      <a:pPr algn="ctr">
                        <a:buNone/>
                      </a:pPr>
                      <a:r>
                        <a:rPr lang="en-US" baseline="0" dirty="0"/>
                        <a:t>n =15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ru-RU" sz="2400" dirty="0">
                          <a:effectLst/>
                        </a:rPr>
                        <a:t>Контрольная группа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5365539"/>
                  </a:ext>
                </a:extLst>
              </a:tr>
              <a:tr h="930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b="0" dirty="0">
                          <a:effectLst/>
                        </a:rPr>
                        <a:t>ЛГ, ФСГ =0</a:t>
                      </a:r>
                      <a:endParaRPr lang="en-US" sz="2400" b="0" dirty="0">
                        <a:effectLst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400" b="0" dirty="0">
                          <a:effectLst/>
                        </a:rPr>
                        <a:t>n</a:t>
                      </a:r>
                      <a:r>
                        <a:rPr lang="ru-RU" sz="2400" b="0" dirty="0">
                          <a:effectLst/>
                        </a:rPr>
                        <a:t>=4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b="0" dirty="0">
                          <a:effectLst/>
                        </a:rPr>
                        <a:t>ЛГ,</a:t>
                      </a:r>
                      <a:r>
                        <a:rPr lang="ru-RU" sz="2400" b="0" baseline="0" dirty="0">
                          <a:effectLst/>
                        </a:rPr>
                        <a:t> ФСГ</a:t>
                      </a:r>
                      <a:r>
                        <a:rPr lang="en-US" sz="2400" b="0" baseline="0" dirty="0">
                          <a:effectLst/>
                        </a:rPr>
                        <a:t>&gt;0</a:t>
                      </a:r>
                      <a:endParaRPr lang="ru-RU" sz="2400" b="0" baseline="0" dirty="0">
                        <a:effectLst/>
                      </a:endParaRPr>
                    </a:p>
                    <a:p>
                      <a:pPr algn="ctr" fontAlgn="base"/>
                      <a:r>
                        <a:rPr lang="en-US" sz="2400" b="0" baseline="0" dirty="0">
                          <a:effectLst/>
                        </a:rPr>
                        <a:t>n=11</a:t>
                      </a:r>
                      <a:endParaRPr lang="ru-RU" sz="2400" b="0" dirty="0">
                        <a:effectLst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630557"/>
                  </a:ext>
                </a:extLst>
              </a:tr>
              <a:tr h="764875">
                <a:tc>
                  <a:txBody>
                    <a:bodyPr/>
                    <a:lstStyle/>
                    <a:p>
                      <a:pPr fontAlgn="base"/>
                      <a:r>
                        <a:rPr lang="ru-RU" sz="2400" b="0" dirty="0">
                          <a:effectLst/>
                        </a:rPr>
                        <a:t>ЛГ, </a:t>
                      </a:r>
                      <a:r>
                        <a:rPr lang="ru-RU" sz="2400" b="0" dirty="0" err="1">
                          <a:effectLst/>
                        </a:rPr>
                        <a:t>мМЕ</a:t>
                      </a:r>
                      <a:r>
                        <a:rPr lang="ru-RU" sz="2400" b="0" dirty="0">
                          <a:effectLst/>
                        </a:rPr>
                        <a:t>/мл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b="1" i="0" u="none" strike="noStrike" noProof="0" dirty="0">
                          <a:effectLst/>
                          <a:latin typeface="Garamond"/>
                        </a:rPr>
                        <a:t>0,1*</a:t>
                      </a:r>
                      <a:endParaRPr lang="ru-RU" b="1" dirty="0"/>
                    </a:p>
                    <a:p>
                      <a:pPr lvl="0" algn="ctr">
                        <a:buNone/>
                      </a:pPr>
                      <a:r>
                        <a:rPr lang="ru-RU" sz="2400" b="1" i="0" u="none" strike="noStrike" noProof="0" dirty="0">
                          <a:effectLst/>
                          <a:latin typeface="Garamond"/>
                        </a:rPr>
                        <a:t> [0,1;0,6]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b="1" dirty="0">
                          <a:effectLst/>
                        </a:rPr>
                        <a:t>5,2*</a:t>
                      </a:r>
                      <a:endParaRPr lang="ru-RU" b="1" dirty="0"/>
                    </a:p>
                    <a:p>
                      <a:pPr lvl="0" algn="ctr">
                        <a:buNone/>
                      </a:pPr>
                      <a:r>
                        <a:rPr lang="ru-RU" sz="2400" b="1" dirty="0">
                          <a:effectLst/>
                        </a:rPr>
                        <a:t>[2,6;6,6]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b="1" dirty="0">
                          <a:effectLst/>
                        </a:rPr>
                        <a:t>3,3</a:t>
                      </a:r>
                      <a:endParaRPr lang="ru-RU" b="1" dirty="0"/>
                    </a:p>
                    <a:p>
                      <a:pPr lvl="0" algn="ctr">
                        <a:buNone/>
                      </a:pPr>
                      <a:r>
                        <a:rPr lang="ru-RU" sz="2400" b="1" dirty="0">
                          <a:effectLst/>
                        </a:rPr>
                        <a:t> [2,4; 4,6]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3887256"/>
                  </a:ext>
                </a:extLst>
              </a:tr>
              <a:tr h="764875">
                <a:tc>
                  <a:txBody>
                    <a:bodyPr/>
                    <a:lstStyle/>
                    <a:p>
                      <a:pPr fontAlgn="base"/>
                      <a:r>
                        <a:rPr lang="ru-RU" sz="2400" b="0" dirty="0">
                          <a:effectLst/>
                        </a:rPr>
                        <a:t>ФСГ, </a:t>
                      </a:r>
                      <a:r>
                        <a:rPr lang="ru-RU" sz="2400" b="0" dirty="0" err="1">
                          <a:effectLst/>
                        </a:rPr>
                        <a:t>мМЕ</a:t>
                      </a:r>
                      <a:r>
                        <a:rPr lang="ru-RU" sz="2400" b="0" dirty="0">
                          <a:effectLst/>
                        </a:rPr>
                        <a:t>/мл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b="1" i="0" u="none" strike="noStrike" noProof="0" dirty="0">
                          <a:effectLst/>
                          <a:latin typeface="Garamond"/>
                        </a:rPr>
                        <a:t>0,3*</a:t>
                      </a:r>
                    </a:p>
                    <a:p>
                      <a:pPr lvl="0" algn="ctr">
                        <a:buNone/>
                      </a:pPr>
                      <a:r>
                        <a:rPr lang="ru-RU" sz="2400" b="1" i="0" u="none" strike="noStrike" noProof="0" dirty="0">
                          <a:effectLst/>
                          <a:latin typeface="Garamond"/>
                        </a:rPr>
                        <a:t>[0,3;0,8]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b="1" dirty="0">
                          <a:effectLst/>
                        </a:rPr>
                        <a:t>3,7*</a:t>
                      </a:r>
                      <a:br>
                        <a:rPr lang="ru-RU" sz="2400" b="1" dirty="0">
                          <a:effectLst/>
                        </a:rPr>
                      </a:br>
                      <a:r>
                        <a:rPr lang="ru-RU" sz="2400" b="1" dirty="0">
                          <a:effectLst/>
                        </a:rPr>
                        <a:t>[2,5;7,1]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b="1" dirty="0">
                          <a:effectLst/>
                        </a:rPr>
                        <a:t>0,9</a:t>
                      </a:r>
                      <a:endParaRPr lang="ru-RU" b="1" dirty="0"/>
                    </a:p>
                    <a:p>
                      <a:pPr lvl="0" algn="ctr">
                        <a:buNone/>
                      </a:pPr>
                      <a:r>
                        <a:rPr lang="ru-RU" sz="2400" b="1" dirty="0">
                          <a:effectLst/>
                        </a:rPr>
                        <a:t> [0,7; 1,2]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075527"/>
                  </a:ext>
                </a:extLst>
              </a:tr>
              <a:tr h="849043">
                <a:tc>
                  <a:txBody>
                    <a:bodyPr/>
                    <a:lstStyle/>
                    <a:p>
                      <a:pPr fontAlgn="base"/>
                      <a:r>
                        <a:rPr lang="ru-RU" sz="2400" b="0" dirty="0">
                          <a:effectLst/>
                        </a:rPr>
                        <a:t>Тестостерон, </a:t>
                      </a:r>
                      <a:r>
                        <a:rPr lang="ru-RU" sz="2400" b="0" dirty="0" err="1">
                          <a:effectLst/>
                        </a:rPr>
                        <a:t>нмоль</a:t>
                      </a:r>
                      <a:r>
                        <a:rPr lang="ru-RU" sz="2400" b="0" dirty="0">
                          <a:effectLst/>
                        </a:rPr>
                        <a:t>/л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400" b="0" i="0" u="none" strike="noStrike" noProof="0" dirty="0">
                          <a:effectLst/>
                          <a:latin typeface="Garamond"/>
                        </a:rPr>
                        <a:t>0,3 </a:t>
                      </a:r>
                      <a:endParaRPr lang="ru-RU" dirty="0"/>
                    </a:p>
                    <a:p>
                      <a:pPr lvl="0" algn="ctr">
                        <a:buNone/>
                      </a:pPr>
                      <a:r>
                        <a:rPr lang="ru-RU" sz="2400" b="0" i="0" u="none" strike="noStrike" noProof="0" dirty="0">
                          <a:effectLst/>
                          <a:latin typeface="Garamond"/>
                        </a:rPr>
                        <a:t>[0,3;0,8]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dirty="0">
                          <a:effectLst/>
                        </a:rPr>
                        <a:t>6,2 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[2,7;7]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dirty="0">
                          <a:effectLst/>
                        </a:rPr>
                        <a:t>5,5</a:t>
                      </a:r>
                      <a:endParaRPr lang="ru-RU" dirty="0"/>
                    </a:p>
                    <a:p>
                      <a:pPr lvl="0" algn="ctr">
                        <a:buNone/>
                      </a:pPr>
                      <a:r>
                        <a:rPr lang="ru-RU" sz="2400" dirty="0">
                          <a:effectLst/>
                        </a:rPr>
                        <a:t> [4,6; 6,3]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37240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E59D00-C7B8-4A9B-825E-E17486EAD541}"/>
              </a:ext>
            </a:extLst>
          </p:cNvPr>
          <p:cNvSpPr txBox="1"/>
          <p:nvPr/>
        </p:nvSpPr>
        <p:spPr>
          <a:xfrm>
            <a:off x="600108" y="5626709"/>
            <a:ext cx="11053312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Me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 – медиана; [Q1;Q3] – 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</a:rPr>
              <a:t>интерквартильный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 размах; </a:t>
            </a:r>
          </a:p>
          <a:p>
            <a:pPr algn="just"/>
            <a:r>
              <a:rPr lang="en-US" sz="1600" dirty="0">
                <a:latin typeface="Times New Roman"/>
                <a:cs typeface="Times New Roman"/>
              </a:rPr>
              <a:t>* - </a:t>
            </a:r>
            <a:r>
              <a:rPr lang="ru-RU" sz="1600" dirty="0">
                <a:latin typeface="Times New Roman"/>
                <a:cs typeface="Times New Roman"/>
              </a:rPr>
              <a:t>показатель достоверности </a:t>
            </a:r>
            <a:r>
              <a:rPr lang="en-US" sz="1600" dirty="0">
                <a:latin typeface="Times New Roman"/>
                <a:cs typeface="Times New Roman"/>
              </a:rPr>
              <a:t>&lt;</a:t>
            </a:r>
            <a:r>
              <a:rPr lang="ru-RU" sz="1600" dirty="0">
                <a:latin typeface="Times New Roman"/>
                <a:cs typeface="Times New Roman"/>
              </a:rPr>
              <a:t>0,05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458C871-52B3-45D1-B144-250BDB53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721" y="465311"/>
            <a:ext cx="9601196" cy="893560"/>
          </a:xfrm>
        </p:spPr>
        <p:txBody>
          <a:bodyPr>
            <a:noAutofit/>
          </a:bodyPr>
          <a:lstStyle/>
          <a:p>
            <a:r>
              <a:rPr lang="ru-RU" sz="2800" dirty="0"/>
              <a:t>Результаты гормонального обследования мальчиков с двусторонним крипторхизмом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904944" y="2130424"/>
            <a:ext cx="1067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7F94E50C-4C4A-4459-8680-F6049770F2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49" t="4481" r="28325" b="23151"/>
          <a:stretch/>
        </p:blipFill>
        <p:spPr>
          <a:xfrm>
            <a:off x="7887418" y="1641833"/>
            <a:ext cx="3767446" cy="38302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14626" y="2650641"/>
            <a:ext cx="1549388" cy="8309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400" dirty="0">
                <a:solidFill>
                  <a:srgbClr val="444444"/>
                </a:solidFill>
                <a:latin typeface="Times New Roman"/>
                <a:cs typeface="Times New Roman"/>
              </a:rPr>
              <a:t> </a:t>
            </a:r>
            <a:r>
              <a:rPr lang="ru-RU" sz="2400" dirty="0">
                <a:solidFill>
                  <a:srgbClr val="444444"/>
                </a:solidFill>
                <a:latin typeface="Times New Roman"/>
                <a:cs typeface="Times New Roman"/>
              </a:rPr>
              <a:t>33% - ЛГ, ФСГ </a:t>
            </a:r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07974" y="4032582"/>
            <a:ext cx="1512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44444"/>
                </a:solidFill>
                <a:latin typeface="Times New Roman"/>
                <a:cs typeface="Times New Roman"/>
              </a:rPr>
              <a:t>26% - ЛГ, ФСГ низкие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9" name="Рисунок 9" descr="Стрелка-линия: прямо">
            <a:extLst>
              <a:ext uri="{FF2B5EF4-FFF2-40B4-BE49-F238E27FC236}">
                <a16:creationId xmlns:a16="http://schemas.microsoft.com/office/drawing/2014/main" id="{FC4DA319-0BF8-4FE7-ADFF-21A8C5347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0678064" y="3137140"/>
            <a:ext cx="238665" cy="2242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25DB01-8432-4108-8570-2145B4C05FA4}"/>
              </a:ext>
            </a:extLst>
          </p:cNvPr>
          <p:cNvSpPr txBox="1"/>
          <p:nvPr/>
        </p:nvSpPr>
        <p:spPr>
          <a:xfrm>
            <a:off x="8333116" y="2840965"/>
            <a:ext cx="1089805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/>
                <a:cs typeface="Times New Roman"/>
              </a:rPr>
              <a:t>41%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B99835-86AE-4C75-8CC7-1FC975027E6A}"/>
              </a:ext>
            </a:extLst>
          </p:cNvPr>
          <p:cNvSpPr txBox="1"/>
          <p:nvPr/>
        </p:nvSpPr>
        <p:spPr>
          <a:xfrm>
            <a:off x="8218097" y="1374476"/>
            <a:ext cx="3763992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solidFill>
                  <a:srgbClr val="444444"/>
                </a:solidFill>
                <a:latin typeface="Times New Roman"/>
                <a:cs typeface="Times New Roman"/>
              </a:rPr>
              <a:t>Гонадотропины</a:t>
            </a:r>
            <a:r>
              <a:rPr lang="en-US" sz="2000" b="1" dirty="0">
                <a:solidFill>
                  <a:srgbClr val="444444"/>
                </a:solidFill>
                <a:latin typeface="Times New Roman"/>
                <a:cs typeface="Times New Roman"/>
              </a:rPr>
              <a:t> ФСГ+ЛГ</a:t>
            </a:r>
            <a:endParaRPr lang="en-US" sz="2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5610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Ползающий ребенок">
            <a:extLst>
              <a:ext uri="{FF2B5EF4-FFF2-40B4-BE49-F238E27FC236}">
                <a16:creationId xmlns:a16="http://schemas.microsoft.com/office/drawing/2014/main" id="{0C8D6F42-2FDF-4C9A-97FF-572BFE4AB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503" y="3058064"/>
            <a:ext cx="799382" cy="828136"/>
          </a:xfrm>
          <a:prstGeom prst="rect">
            <a:avLst/>
          </a:prstGeom>
        </p:spPr>
      </p:pic>
      <p:pic>
        <p:nvPicPr>
          <p:cNvPr id="4" name="Рисунок 3" descr="Ребенок">
            <a:extLst>
              <a:ext uri="{FF2B5EF4-FFF2-40B4-BE49-F238E27FC236}">
                <a16:creationId xmlns:a16="http://schemas.microsoft.com/office/drawing/2014/main" id="{29208F19-E348-4BBB-9179-6B5C8C50E2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3516" y="3158704"/>
            <a:ext cx="598099" cy="612476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B10BD5E-EC5D-4418-9F1A-E853638E2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532CDDE-BF22-459A-B4BF-F0A1D0915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496" y="2556932"/>
            <a:ext cx="9026101" cy="3318936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SzPct val="114999"/>
            </a:pPr>
            <a:r>
              <a:rPr lang="ru-RU" dirty="0"/>
              <a:t>При обследовании мальчиков с односторонним крипторхизмом в период мини-</a:t>
            </a:r>
            <a:r>
              <a:rPr lang="ru-RU" dirty="0" err="1"/>
              <a:t>пубертата</a:t>
            </a:r>
            <a:r>
              <a:rPr lang="ru-RU" dirty="0"/>
              <a:t>, большинство детей не имели гормональных нарушений. Повышенный уровень ФСГ определен у 18,5% детей, что позволило предположить нарушение функций клеток </a:t>
            </a:r>
            <a:r>
              <a:rPr lang="ru-RU" dirty="0" err="1"/>
              <a:t>Сертоли</a:t>
            </a:r>
            <a:r>
              <a:rPr lang="ru-RU" dirty="0"/>
              <a:t>.</a:t>
            </a:r>
          </a:p>
          <a:p>
            <a:pPr marL="342900" indent="-342900">
              <a:buSzPct val="114999"/>
            </a:pPr>
            <a:r>
              <a:rPr lang="ru-RU" dirty="0"/>
              <a:t>При обследовании мальчиков с двусторонним крипторхизмом гормональные изменения, характерные для </a:t>
            </a:r>
            <a:r>
              <a:rPr lang="ru-RU" dirty="0" err="1"/>
              <a:t>гипогонадотропного</a:t>
            </a:r>
            <a:r>
              <a:rPr lang="ru-RU" dirty="0"/>
              <a:t> </a:t>
            </a:r>
            <a:r>
              <a:rPr lang="ru-RU" dirty="0" err="1"/>
              <a:t>гипогонадизма</a:t>
            </a:r>
            <a:r>
              <a:rPr lang="ru-RU" dirty="0"/>
              <a:t>, выявлены у 26% детей, нарушения функций </a:t>
            </a:r>
            <a:r>
              <a:rPr lang="ru-RU" dirty="0" err="1"/>
              <a:t>тестикул</a:t>
            </a:r>
            <a:r>
              <a:rPr lang="ru-RU" dirty="0"/>
              <a:t> у 33% детей.</a:t>
            </a:r>
          </a:p>
          <a:p>
            <a:pPr marL="342900" indent="-342900">
              <a:buSzPct val="114999"/>
            </a:pPr>
            <a:r>
              <a:rPr lang="ru-RU" dirty="0"/>
              <a:t> При выявлении гормональных изменений в период мини-пубертата, ребенок нуждается в проведении дополнительного обследования и дальнейшего наблюдения с целью верификации патологии полового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1530522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024DE-8D9A-44EA-AD1A-56E8DA896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Благодарю за внимание!!!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C66960-A9CF-4183-B106-6E22A31F6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Ползающий ребенок">
            <a:extLst>
              <a:ext uri="{FF2B5EF4-FFF2-40B4-BE49-F238E27FC236}">
                <a16:creationId xmlns:a16="http://schemas.microsoft.com/office/drawing/2014/main" id="{399CE1D5-6A22-404F-8A98-BC9A969BA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503" y="3058064"/>
            <a:ext cx="799382" cy="828136"/>
          </a:xfrm>
          <a:prstGeom prst="rect">
            <a:avLst/>
          </a:prstGeom>
        </p:spPr>
      </p:pic>
      <p:pic>
        <p:nvPicPr>
          <p:cNvPr id="7" name="Рисунок 6" descr="Ребенок">
            <a:extLst>
              <a:ext uri="{FF2B5EF4-FFF2-40B4-BE49-F238E27FC236}">
                <a16:creationId xmlns:a16="http://schemas.microsoft.com/office/drawing/2014/main" id="{54B514CC-6211-4499-9927-BE583F5EA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3516" y="3158704"/>
            <a:ext cx="598099" cy="61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8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240F8-984F-4227-8A16-31BFE1F15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Крипторхизм - это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9D291-7ED7-4D26-94C3-9E560DEE9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533" y="2384404"/>
            <a:ext cx="9601196" cy="3318936"/>
          </a:xfrm>
        </p:spPr>
        <p:txBody>
          <a:bodyPr>
            <a:normAutofit/>
          </a:bodyPr>
          <a:lstStyle/>
          <a:p>
            <a:r>
              <a:rPr lang="ru-RU" sz="2800" dirty="0"/>
              <a:t> врожденная аномалия развития, характеризующаяся задержкой яичка на пути его физиологической миграции.</a:t>
            </a:r>
          </a:p>
        </p:txBody>
      </p:sp>
      <p:pic>
        <p:nvPicPr>
          <p:cNvPr id="5" name="Рисунок 4" descr="Ползающий ребенок">
            <a:extLst>
              <a:ext uri="{FF2B5EF4-FFF2-40B4-BE49-F238E27FC236}">
                <a16:creationId xmlns:a16="http://schemas.microsoft.com/office/drawing/2014/main" id="{8C4F489F-506E-4517-905F-7E15CBD19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76" y="3058064"/>
            <a:ext cx="813759" cy="813759"/>
          </a:xfrm>
          <a:prstGeom prst="rect">
            <a:avLst/>
          </a:prstGeom>
        </p:spPr>
      </p:pic>
      <p:pic>
        <p:nvPicPr>
          <p:cNvPr id="7" name="Рисунок 6" descr="Ребенок">
            <a:extLst>
              <a:ext uri="{FF2B5EF4-FFF2-40B4-BE49-F238E27FC236}">
                <a16:creationId xmlns:a16="http://schemas.microsoft.com/office/drawing/2014/main" id="{F5BD38C6-CD57-4148-9B18-E0481D80C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3517" y="3158705"/>
            <a:ext cx="598099" cy="612476"/>
          </a:xfrm>
          <a:prstGeom prst="rect">
            <a:avLst/>
          </a:prstGeom>
        </p:spPr>
      </p:pic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C452A7DC-AF05-4120-A741-D5D7576343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3042" y="3401547"/>
            <a:ext cx="3375803" cy="281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20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8872D-30A8-44BD-AD2F-911EBF9E8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905B41-A2E6-48AB-A70F-FC665A2A5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Крипторхизм - распространенная патология встречается у 3-4% доношенных мальчиков и является  частой причиной патологии полового развития и нарушения формирования репродуктивной системы. </a:t>
            </a:r>
          </a:p>
          <a:p>
            <a:r>
              <a:rPr lang="ru-RU" dirty="0"/>
              <a:t>Актуальной задачей является оценка функций половой системы у мальчиков с крипторхизмом в раннем возрасте  с целью прогноза развития репродуктивной системы.</a:t>
            </a:r>
          </a:p>
        </p:txBody>
      </p:sp>
      <p:pic>
        <p:nvPicPr>
          <p:cNvPr id="5" name="Рисунок 4" descr="Ползающий ребенок">
            <a:extLst>
              <a:ext uri="{FF2B5EF4-FFF2-40B4-BE49-F238E27FC236}">
                <a16:creationId xmlns:a16="http://schemas.microsoft.com/office/drawing/2014/main" id="{9D305C7A-E641-4076-A99F-7B7DF3F38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2143" y="3000555"/>
            <a:ext cx="914400" cy="914400"/>
          </a:xfrm>
          <a:prstGeom prst="rect">
            <a:avLst/>
          </a:prstGeom>
        </p:spPr>
      </p:pic>
      <p:pic>
        <p:nvPicPr>
          <p:cNvPr id="7" name="Рисунок 6" descr="Ребенок">
            <a:extLst>
              <a:ext uri="{FF2B5EF4-FFF2-40B4-BE49-F238E27FC236}">
                <a16:creationId xmlns:a16="http://schemas.microsoft.com/office/drawing/2014/main" id="{A45E038C-8291-452B-AF92-8D3C5BB6D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3516" y="3158704"/>
            <a:ext cx="598099" cy="61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5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D0408-E2DA-4DD6-88F2-C498BCD1C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Мини-пубертат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51090D-1AA9-4584-BC49-CC5C36142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84404"/>
            <a:ext cx="3289536" cy="3318936"/>
          </a:xfrm>
        </p:spPr>
        <p:txBody>
          <a:bodyPr>
            <a:normAutofit/>
          </a:bodyPr>
          <a:lstStyle/>
          <a:p>
            <a:r>
              <a:rPr lang="ru-RU" sz="2800" dirty="0"/>
              <a:t>период транзиторной активации гипоталамо-гипофизарно-гонадной системы.</a:t>
            </a:r>
          </a:p>
        </p:txBody>
      </p:sp>
      <p:pic>
        <p:nvPicPr>
          <p:cNvPr id="5" name="Рисунок 4" descr="Ползающий ребенок">
            <a:extLst>
              <a:ext uri="{FF2B5EF4-FFF2-40B4-BE49-F238E27FC236}">
                <a16:creationId xmlns:a16="http://schemas.microsoft.com/office/drawing/2014/main" id="{10FAF75F-33DD-47C1-956E-3119BFD16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503" y="3058064"/>
            <a:ext cx="799382" cy="828136"/>
          </a:xfrm>
          <a:prstGeom prst="rect">
            <a:avLst/>
          </a:prstGeom>
        </p:spPr>
      </p:pic>
      <p:pic>
        <p:nvPicPr>
          <p:cNvPr id="7" name="Рисунок 6" descr="Ребенок">
            <a:extLst>
              <a:ext uri="{FF2B5EF4-FFF2-40B4-BE49-F238E27FC236}">
                <a16:creationId xmlns:a16="http://schemas.microsoft.com/office/drawing/2014/main" id="{2FEF3F1D-F8E3-499D-845D-7D7E2673F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3516" y="3158704"/>
            <a:ext cx="598099" cy="612476"/>
          </a:xfrm>
          <a:prstGeom prst="rect">
            <a:avLst/>
          </a:prstGeom>
        </p:spPr>
      </p:pic>
      <p:pic>
        <p:nvPicPr>
          <p:cNvPr id="4" name="Рисунок 5" descr="Изображение выглядит как вода, текст, небо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05A48BEE-A3A7-4176-BAF0-1CCF664574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192" y="2082481"/>
            <a:ext cx="7030067" cy="3908407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88C598DE-8D8D-46E9-8DAC-691B593F665D}"/>
              </a:ext>
            </a:extLst>
          </p:cNvPr>
          <p:cNvSpPr/>
          <p:nvPr/>
        </p:nvSpPr>
        <p:spPr>
          <a:xfrm>
            <a:off x="7651630" y="3403122"/>
            <a:ext cx="2050211" cy="111568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ФСГ</a:t>
            </a:r>
          </a:p>
          <a:p>
            <a:pPr algn="ctr"/>
            <a:r>
              <a:rPr lang="ru-RU" dirty="0"/>
              <a:t>ЛГ</a:t>
            </a:r>
          </a:p>
          <a:p>
            <a:pPr algn="ctr"/>
            <a:r>
              <a:rPr lang="ru-RU" dirty="0"/>
              <a:t>Тестостерон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BB1BC22-4835-432E-877A-E5720C8DC8FB}"/>
              </a:ext>
            </a:extLst>
          </p:cNvPr>
          <p:cNvSpPr/>
          <p:nvPr/>
        </p:nvSpPr>
        <p:spPr>
          <a:xfrm>
            <a:off x="6429555" y="2612367"/>
            <a:ext cx="1547003" cy="5549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595959"/>
                </a:solidFill>
              </a:rPr>
              <a:t>1-3 месяцев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75EB37A-F29F-4C50-843B-F55B75CFA5CE}"/>
              </a:ext>
            </a:extLst>
          </p:cNvPr>
          <p:cNvSpPr/>
          <p:nvPr/>
        </p:nvSpPr>
        <p:spPr>
          <a:xfrm>
            <a:off x="10153289" y="3676290"/>
            <a:ext cx="1230701" cy="483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595959"/>
                </a:solidFill>
              </a:rPr>
              <a:t>9-14 лет</a:t>
            </a:r>
          </a:p>
        </p:txBody>
      </p:sp>
    </p:spTree>
    <p:extLst>
      <p:ext uri="{BB962C8B-B14F-4D97-AF65-F5344CB8AC3E}">
        <p14:creationId xmlns:p14="http://schemas.microsoft.com/office/powerpoint/2010/main" val="4021722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543E8-4944-4750-B302-404563C5A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370EA2-AE52-4724-B3EE-C08721AA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661" y="2556932"/>
            <a:ext cx="7502769" cy="3318936"/>
          </a:xfrm>
        </p:spPr>
        <p:txBody>
          <a:bodyPr/>
          <a:lstStyle/>
          <a:p>
            <a:r>
              <a:rPr lang="ru-RU" dirty="0"/>
              <a:t>оценить функцию гипофизарно-гонадной системы  у мальчиков с крипторхизмом в период мини-</a:t>
            </a:r>
            <a:r>
              <a:rPr lang="ru-RU" dirty="0" err="1"/>
              <a:t>пубертата</a:t>
            </a:r>
            <a:endParaRPr lang="ru-RU" dirty="0"/>
          </a:p>
        </p:txBody>
      </p:sp>
      <p:pic>
        <p:nvPicPr>
          <p:cNvPr id="5" name="Рисунок 4" descr="Ползающий ребенок">
            <a:extLst>
              <a:ext uri="{FF2B5EF4-FFF2-40B4-BE49-F238E27FC236}">
                <a16:creationId xmlns:a16="http://schemas.microsoft.com/office/drawing/2014/main" id="{FCCCB190-45C9-413E-9E08-7C2A80A76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503" y="3058064"/>
            <a:ext cx="799382" cy="828136"/>
          </a:xfrm>
          <a:prstGeom prst="rect">
            <a:avLst/>
          </a:prstGeom>
        </p:spPr>
      </p:pic>
      <p:pic>
        <p:nvPicPr>
          <p:cNvPr id="7" name="Рисунок 6" descr="Ребенок">
            <a:extLst>
              <a:ext uri="{FF2B5EF4-FFF2-40B4-BE49-F238E27FC236}">
                <a16:creationId xmlns:a16="http://schemas.microsoft.com/office/drawing/2014/main" id="{313F0C68-61D9-4037-A18C-8312A2499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3516" y="3158704"/>
            <a:ext cx="598099" cy="61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11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7B0A5-D0EE-4882-AE5B-CFEBFD30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B633B3-D230-41BB-800C-5CB8E5316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7692" y="2556932"/>
            <a:ext cx="7268308" cy="3318936"/>
          </a:xfrm>
        </p:spPr>
        <p:txBody>
          <a:bodyPr/>
          <a:lstStyle/>
          <a:p>
            <a:r>
              <a:rPr lang="ru-RU" dirty="0"/>
              <a:t>Провести клинический осмотр мальчиков с крипторхизмом в период мини-пубертата;</a:t>
            </a:r>
          </a:p>
          <a:p>
            <a:pPr>
              <a:buSzPct val="114999"/>
            </a:pPr>
            <a:r>
              <a:rPr lang="ru-RU" dirty="0"/>
              <a:t>Оценить функцию гипофизарно-гонадной системы мальчиков с крипторхизмом на основании определения в сыворотке крови концентраций гонадотропинов и </a:t>
            </a:r>
            <a:r>
              <a:rPr lang="ru-RU" dirty="0" err="1"/>
              <a:t>тестикулярных</a:t>
            </a:r>
            <a:r>
              <a:rPr lang="ru-RU" dirty="0"/>
              <a:t> гормонов;</a:t>
            </a:r>
          </a:p>
        </p:txBody>
      </p:sp>
      <p:pic>
        <p:nvPicPr>
          <p:cNvPr id="5" name="Рисунок 4" descr="Ползающий ребенок">
            <a:extLst>
              <a:ext uri="{FF2B5EF4-FFF2-40B4-BE49-F238E27FC236}">
                <a16:creationId xmlns:a16="http://schemas.microsoft.com/office/drawing/2014/main" id="{CA1B6263-FFF3-43A5-9078-2303F617D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503" y="3058064"/>
            <a:ext cx="799382" cy="828136"/>
          </a:xfrm>
          <a:prstGeom prst="rect">
            <a:avLst/>
          </a:prstGeom>
        </p:spPr>
      </p:pic>
      <p:pic>
        <p:nvPicPr>
          <p:cNvPr id="7" name="Рисунок 6" descr="Ребенок">
            <a:extLst>
              <a:ext uri="{FF2B5EF4-FFF2-40B4-BE49-F238E27FC236}">
                <a16:creationId xmlns:a16="http://schemas.microsoft.com/office/drawing/2014/main" id="{0CDF04C9-2CA7-4218-B73A-AA6B66A0A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3516" y="3158704"/>
            <a:ext cx="598099" cy="61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21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9B6D11-16EA-41C8-89FF-7F3CABF7043F}"/>
              </a:ext>
            </a:extLst>
          </p:cNvPr>
          <p:cNvSpPr/>
          <p:nvPr/>
        </p:nvSpPr>
        <p:spPr>
          <a:xfrm>
            <a:off x="1354347" y="182592"/>
            <a:ext cx="9483305" cy="10150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Дизайн исследования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C570FA9-8269-43BC-95CD-193E34808728}"/>
              </a:ext>
            </a:extLst>
          </p:cNvPr>
          <p:cNvSpPr/>
          <p:nvPr/>
        </p:nvSpPr>
        <p:spPr>
          <a:xfrm>
            <a:off x="792731" y="1820712"/>
            <a:ext cx="3358550" cy="1662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Группа мальчиков с паховым крипторхизмом</a:t>
            </a:r>
          </a:p>
          <a:p>
            <a:pPr algn="ctr"/>
            <a:r>
              <a:rPr lang="ru-RU" sz="2400" dirty="0"/>
              <a:t>n=42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52A089B-819D-4FC0-AE13-2D307851A781}"/>
              </a:ext>
            </a:extLst>
          </p:cNvPr>
          <p:cNvSpPr/>
          <p:nvPr/>
        </p:nvSpPr>
        <p:spPr>
          <a:xfrm>
            <a:off x="8153938" y="1820711"/>
            <a:ext cx="3229154" cy="1676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Группа здоровых мальчиков</a:t>
            </a:r>
          </a:p>
          <a:p>
            <a:pPr algn="ctr"/>
            <a:r>
              <a:rPr lang="ru-RU" sz="2400" dirty="0"/>
              <a:t>n=40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E573121A-0243-4EC9-A986-F8A7002283B9}"/>
              </a:ext>
            </a:extLst>
          </p:cNvPr>
          <p:cNvCxnSpPr/>
          <p:nvPr/>
        </p:nvCxnSpPr>
        <p:spPr>
          <a:xfrm>
            <a:off x="9013886" y="1228544"/>
            <a:ext cx="511834" cy="5405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186E8E06-1731-4521-99F9-157D2E7CFB2D}"/>
              </a:ext>
            </a:extLst>
          </p:cNvPr>
          <p:cNvCxnSpPr>
            <a:cxnSpLocks/>
          </p:cNvCxnSpPr>
          <p:nvPr/>
        </p:nvCxnSpPr>
        <p:spPr>
          <a:xfrm flipH="1">
            <a:off x="2981551" y="1230717"/>
            <a:ext cx="422694" cy="5549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id="{1816B2E8-9FAD-4B53-82A0-703B88611608}"/>
              </a:ext>
            </a:extLst>
          </p:cNvPr>
          <p:cNvSpPr/>
          <p:nvPr/>
        </p:nvSpPr>
        <p:spPr>
          <a:xfrm>
            <a:off x="4612616" y="1614936"/>
            <a:ext cx="2984738" cy="23233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/>
                <a:cs typeface="Times New Roman"/>
              </a:rPr>
              <a:t>1-3 мес.</a:t>
            </a:r>
          </a:p>
          <a:p>
            <a:pPr algn="ctr"/>
            <a:r>
              <a:rPr lang="ru-RU" sz="2400" dirty="0">
                <a:latin typeface="Times New Roman"/>
                <a:cs typeface="Times New Roman"/>
              </a:rPr>
              <a:t>Доношенные</a:t>
            </a:r>
          </a:p>
          <a:p>
            <a:pPr algn="ctr"/>
            <a:r>
              <a:rPr lang="ru-RU" sz="2400" dirty="0" err="1">
                <a:latin typeface="Times New Roman"/>
                <a:cs typeface="Times New Roman"/>
              </a:rPr>
              <a:t>Нормосомия</a:t>
            </a:r>
          </a:p>
          <a:p>
            <a:pPr algn="ctr"/>
            <a:r>
              <a:rPr lang="ru-RU" sz="2400" dirty="0" err="1">
                <a:latin typeface="Times New Roman"/>
                <a:cs typeface="Times New Roman"/>
              </a:rPr>
              <a:t>Номотрофия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F2EBD28D-A440-4A27-946E-735D37484519}"/>
              </a:ext>
            </a:extLst>
          </p:cNvPr>
          <p:cNvCxnSpPr/>
          <p:nvPr/>
        </p:nvCxnSpPr>
        <p:spPr>
          <a:xfrm>
            <a:off x="3502870" y="3941414"/>
            <a:ext cx="8628" cy="6124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49F8FB5C-C074-4299-BD44-4EA24B29129B}"/>
              </a:ext>
            </a:extLst>
          </p:cNvPr>
          <p:cNvCxnSpPr>
            <a:cxnSpLocks/>
          </p:cNvCxnSpPr>
          <p:nvPr/>
        </p:nvCxnSpPr>
        <p:spPr>
          <a:xfrm flipH="1">
            <a:off x="1144811" y="3930929"/>
            <a:ext cx="5750" cy="6124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E7FF4B1D-2FA8-4E77-841D-40CDB8D8A0CA}"/>
              </a:ext>
            </a:extLst>
          </p:cNvPr>
          <p:cNvSpPr/>
          <p:nvPr/>
        </p:nvSpPr>
        <p:spPr>
          <a:xfrm>
            <a:off x="196072" y="4545223"/>
            <a:ext cx="2452776" cy="141760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Односторонний крипторхизм</a:t>
            </a:r>
          </a:p>
          <a:p>
            <a:pPr algn="ctr"/>
            <a:r>
              <a:rPr lang="ru-RU" sz="2400" dirty="0"/>
              <a:t>n=27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DFB4337-2DD4-4E23-89D7-D4104527155B}"/>
              </a:ext>
            </a:extLst>
          </p:cNvPr>
          <p:cNvSpPr/>
          <p:nvPr/>
        </p:nvSpPr>
        <p:spPr>
          <a:xfrm>
            <a:off x="2855882" y="4545223"/>
            <a:ext cx="2424022" cy="141760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Двусторонний крипторхизм</a:t>
            </a:r>
          </a:p>
          <a:p>
            <a:pPr algn="ctr"/>
            <a:r>
              <a:rPr lang="ru-RU" sz="2400" dirty="0"/>
              <a:t>n=15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0F1767BE-674E-4E63-97F2-DBA23135DC48}"/>
              </a:ext>
            </a:extLst>
          </p:cNvPr>
          <p:cNvCxnSpPr/>
          <p:nvPr/>
        </p:nvCxnSpPr>
        <p:spPr>
          <a:xfrm flipV="1">
            <a:off x="1119775" y="3937484"/>
            <a:ext cx="2395267" cy="5751"/>
          </a:xfrm>
          <a:prstGeom prst="straightConnector1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DCB259F5-4010-403E-ABF7-CC32D3876B3D}"/>
              </a:ext>
            </a:extLst>
          </p:cNvPr>
          <p:cNvCxnSpPr/>
          <p:nvPr/>
        </p:nvCxnSpPr>
        <p:spPr>
          <a:xfrm flipH="1">
            <a:off x="2309594" y="3491803"/>
            <a:ext cx="5750" cy="454324"/>
          </a:xfrm>
          <a:prstGeom prst="straightConnector1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Рисунок 4" descr="Ползающий ребенок">
            <a:extLst>
              <a:ext uri="{FF2B5EF4-FFF2-40B4-BE49-F238E27FC236}">
                <a16:creationId xmlns:a16="http://schemas.microsoft.com/office/drawing/2014/main" id="{872407F3-06F0-4111-90BB-D19588D79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503" y="3058064"/>
            <a:ext cx="799382" cy="828136"/>
          </a:xfrm>
          <a:prstGeom prst="rect">
            <a:avLst/>
          </a:prstGeom>
        </p:spPr>
      </p:pic>
      <p:pic>
        <p:nvPicPr>
          <p:cNvPr id="3" name="Рисунок 2" descr="Ребенок">
            <a:extLst>
              <a:ext uri="{FF2B5EF4-FFF2-40B4-BE49-F238E27FC236}">
                <a16:creationId xmlns:a16="http://schemas.microsoft.com/office/drawing/2014/main" id="{3AF49C19-4E0A-47C1-9E0C-D85E79D19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3516" y="3158704"/>
            <a:ext cx="598099" cy="612476"/>
          </a:xfrm>
          <a:prstGeom prst="rect">
            <a:avLst/>
          </a:prstGeom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F1D1C252-288A-45AF-92C2-F031C1D76496}"/>
              </a:ext>
            </a:extLst>
          </p:cNvPr>
          <p:cNvSpPr/>
          <p:nvPr/>
        </p:nvSpPr>
        <p:spPr>
          <a:xfrm>
            <a:off x="8154838" y="3647536"/>
            <a:ext cx="3229154" cy="2610927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Данные исследования 2015г на базе детских поликлиник, собранные сотрудниками кафедры пропедевтики детских болезней, детской эндокринологии и </a:t>
            </a:r>
            <a:r>
              <a:rPr lang="ru-RU" sz="1600" dirty="0" err="1"/>
              <a:t>диабетологии</a:t>
            </a:r>
            <a:r>
              <a:rPr lang="ru-RU" sz="1600" dirty="0"/>
              <a:t>, ЦНИЛ</a:t>
            </a:r>
            <a:endParaRPr lang="ru-RU" sz="1600"/>
          </a:p>
          <a:p>
            <a:pPr algn="ctr"/>
            <a:r>
              <a:rPr lang="ru-RU" sz="1600" dirty="0"/>
              <a:t>СГМУ.</a:t>
            </a:r>
          </a:p>
        </p:txBody>
      </p:sp>
    </p:spTree>
    <p:extLst>
      <p:ext uri="{BB962C8B-B14F-4D97-AF65-F5344CB8AC3E}">
        <p14:creationId xmlns:p14="http://schemas.microsoft.com/office/powerpoint/2010/main" val="3314889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09EAD58-B71B-4840-A075-B43ED85F2538}"/>
              </a:ext>
            </a:extLst>
          </p:cNvPr>
          <p:cNvSpPr/>
          <p:nvPr/>
        </p:nvSpPr>
        <p:spPr>
          <a:xfrm>
            <a:off x="1354347" y="470139"/>
            <a:ext cx="9483305" cy="10150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Методы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B2969F-5B41-4FA9-B4F0-9FFB2E5DD66D}"/>
              </a:ext>
            </a:extLst>
          </p:cNvPr>
          <p:cNvSpPr/>
          <p:nvPr/>
        </p:nvSpPr>
        <p:spPr>
          <a:xfrm>
            <a:off x="2130725" y="1720970"/>
            <a:ext cx="7829909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Клинический осмотр;</a:t>
            </a:r>
          </a:p>
          <a:p>
            <a:pPr algn="ctr"/>
            <a:r>
              <a:rPr lang="ru-RU" sz="2400" dirty="0" err="1"/>
              <a:t>Орхидометрия</a:t>
            </a:r>
            <a:r>
              <a:rPr lang="ru-RU" sz="2400" dirty="0"/>
              <a:t>;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17FC260-F750-4BE0-B209-55FB64E4F71C}"/>
              </a:ext>
            </a:extLst>
          </p:cNvPr>
          <p:cNvSpPr/>
          <p:nvPr/>
        </p:nvSpPr>
        <p:spPr>
          <a:xfrm>
            <a:off x="2130724" y="2756139"/>
            <a:ext cx="7829909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УЗИ паховой области;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DAB979B-71AE-484E-8BDE-15491590871F}"/>
              </a:ext>
            </a:extLst>
          </p:cNvPr>
          <p:cNvSpPr/>
          <p:nvPr/>
        </p:nvSpPr>
        <p:spPr>
          <a:xfrm>
            <a:off x="2130725" y="3791309"/>
            <a:ext cx="7829909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определение концентрации гормонов в сыворотке крови: ЛГ, ФСГ, тестостерон; 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56F2741-B1F1-4C30-B34E-EDF74F0B78D8}"/>
              </a:ext>
            </a:extLst>
          </p:cNvPr>
          <p:cNvSpPr/>
          <p:nvPr/>
        </p:nvSpPr>
        <p:spPr>
          <a:xfrm>
            <a:off x="2130723" y="4826478"/>
            <a:ext cx="7829909" cy="1791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Статистический анализ данных.</a:t>
            </a:r>
            <a:br>
              <a:rPr lang="ru-RU" sz="2400" dirty="0"/>
            </a:br>
            <a:r>
              <a:rPr lang="ru-RU" sz="2400" dirty="0"/>
              <a:t>Данные представили в виде медианы (</a:t>
            </a:r>
            <a:r>
              <a:rPr lang="ru-RU" sz="2400" dirty="0" err="1"/>
              <a:t>Ме</a:t>
            </a:r>
            <a:r>
              <a:rPr lang="ru-RU" sz="2400" dirty="0"/>
              <a:t>), [25;75] - 1 и 3 квартили. Для сравнения двух групп по количественному признаку использовали параметрический критерий Стьюдент-теста.</a:t>
            </a:r>
          </a:p>
        </p:txBody>
      </p:sp>
      <p:pic>
        <p:nvPicPr>
          <p:cNvPr id="2" name="Рисунок 4" descr="Ползающий ребенок">
            <a:extLst>
              <a:ext uri="{FF2B5EF4-FFF2-40B4-BE49-F238E27FC236}">
                <a16:creationId xmlns:a16="http://schemas.microsoft.com/office/drawing/2014/main" id="{FB0A9F05-5E8B-4023-BEF9-61384EF66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503" y="3058064"/>
            <a:ext cx="799382" cy="828136"/>
          </a:xfrm>
          <a:prstGeom prst="rect">
            <a:avLst/>
          </a:prstGeom>
        </p:spPr>
      </p:pic>
      <p:pic>
        <p:nvPicPr>
          <p:cNvPr id="3" name="Рисунок 2" descr="Ребенок">
            <a:extLst>
              <a:ext uri="{FF2B5EF4-FFF2-40B4-BE49-F238E27FC236}">
                <a16:creationId xmlns:a16="http://schemas.microsoft.com/office/drawing/2014/main" id="{5D193270-A098-4170-A0C3-80092E934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3516" y="3158704"/>
            <a:ext cx="598099" cy="61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36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51C3D-28CC-44C1-B465-AC59EDD38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911" y="43579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Результаты</a:t>
            </a:r>
            <a:br>
              <a:rPr lang="ru-RU" dirty="0"/>
            </a:br>
            <a:r>
              <a:rPr lang="ru-RU" sz="4000" dirty="0"/>
              <a:t>Показатели физического развития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530CAEC-6080-4E78-829C-79642FFE3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648589"/>
              </p:ext>
            </p:extLst>
          </p:nvPr>
        </p:nvGraphicFramePr>
        <p:xfrm>
          <a:off x="1150188" y="1725283"/>
          <a:ext cx="9943941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030">
                  <a:extLst>
                    <a:ext uri="{9D8B030D-6E8A-4147-A177-3AD203B41FA5}">
                      <a16:colId xmlns:a16="http://schemas.microsoft.com/office/drawing/2014/main" val="248434811"/>
                    </a:ext>
                  </a:extLst>
                </a:gridCol>
                <a:gridCol w="2810933">
                  <a:extLst>
                    <a:ext uri="{9D8B030D-6E8A-4147-A177-3AD203B41FA5}">
                      <a16:colId xmlns:a16="http://schemas.microsoft.com/office/drawing/2014/main" val="2348415876"/>
                    </a:ext>
                  </a:extLst>
                </a:gridCol>
                <a:gridCol w="2753695">
                  <a:extLst>
                    <a:ext uri="{9D8B030D-6E8A-4147-A177-3AD203B41FA5}">
                      <a16:colId xmlns:a16="http://schemas.microsoft.com/office/drawing/2014/main" val="1568094225"/>
                    </a:ext>
                  </a:extLst>
                </a:gridCol>
                <a:gridCol w="2110283">
                  <a:extLst>
                    <a:ext uri="{9D8B030D-6E8A-4147-A177-3AD203B41FA5}">
                      <a16:colId xmlns:a16="http://schemas.microsoft.com/office/drawing/2014/main" val="2559606119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400" dirty="0">
                          <a:effectLst/>
                        </a:rPr>
                        <a:t>​</a:t>
                      </a:r>
                      <a:endParaRPr lang="ru-RU" sz="2400" b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dirty="0">
                          <a:effectLst/>
                        </a:rPr>
                        <a:t>Односторонний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крипторхизм</a:t>
                      </a:r>
                      <a:endParaRPr lang="ru-RU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400" dirty="0">
                          <a:effectLst/>
                        </a:rPr>
                        <a:t>Двусторонний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крипторхизм</a:t>
                      </a:r>
                      <a:endParaRPr lang="ru-RU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af-ZA" sz="2400" dirty="0">
                          <a:effectLst/>
                        </a:rPr>
                        <a:t>p ​</a:t>
                      </a:r>
                      <a:endParaRPr lang="af-ZA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70148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fontAlgn="base"/>
                      <a:r>
                        <a:rPr lang="ru-RU" sz="2400" dirty="0">
                          <a:effectLst/>
                        </a:rPr>
                        <a:t>Рост ​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400" dirty="0">
                          <a:effectLst/>
                        </a:rPr>
                        <a:t>​6100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ru-RU" sz="2400" b="0" i="0" u="none" strike="noStrike" noProof="0" dirty="0">
                          <a:effectLst/>
                          <a:latin typeface="Garamond"/>
                        </a:rPr>
                        <a:t>[4248;6875]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400" dirty="0">
                          <a:effectLst/>
                        </a:rPr>
                        <a:t>7000​</a:t>
                      </a:r>
                    </a:p>
                    <a:p>
                      <a:pPr lvl="0" algn="ctr">
                        <a:buNone/>
                      </a:pPr>
                      <a:r>
                        <a:rPr lang="ru-RU" sz="2400" b="0" i="0" u="none" strike="noStrike" noProof="0" dirty="0">
                          <a:effectLst/>
                          <a:latin typeface="Garamond"/>
                        </a:rPr>
                        <a:t>[4200;7750]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400" dirty="0">
                          <a:effectLst/>
                        </a:rPr>
                        <a:t>​0,8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487219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fontAlgn="base"/>
                      <a:r>
                        <a:rPr lang="ru-RU" sz="2400" dirty="0">
                          <a:effectLst/>
                        </a:rPr>
                        <a:t>Масса ​</a:t>
                      </a:r>
                      <a:endParaRPr lang="ru-RU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400" dirty="0">
                          <a:effectLst/>
                        </a:rPr>
                        <a:t>​58,5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ru-RU" sz="2400" b="0" i="0" u="none" strike="noStrike" noProof="0" dirty="0">
                          <a:effectLst/>
                          <a:latin typeface="Garamond"/>
                        </a:rPr>
                        <a:t>[55,6;64,3]</a:t>
                      </a:r>
                      <a:endParaRPr lang="ru-RU" sz="2400" dirty="0"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400" dirty="0">
                          <a:effectLst/>
                        </a:rPr>
                        <a:t>61​</a:t>
                      </a:r>
                    </a:p>
                    <a:p>
                      <a:pPr lvl="0" algn="ctr">
                        <a:buNone/>
                      </a:pPr>
                      <a:r>
                        <a:rPr lang="ru-RU" sz="2400" b="0" i="0" u="none" strike="noStrike" noProof="0" dirty="0">
                          <a:effectLst/>
                          <a:latin typeface="Garamond"/>
                        </a:rPr>
                        <a:t>[56,5;64,5]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400" dirty="0">
                          <a:effectLst/>
                        </a:rPr>
                        <a:t>​0,5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397449"/>
                  </a:ext>
                </a:extLst>
              </a:tr>
            </a:tbl>
          </a:graphicData>
        </a:graphic>
      </p:graphicFrame>
      <p:sp>
        <p:nvSpPr>
          <p:cNvPr id="9" name="Объект 2">
            <a:extLst>
              <a:ext uri="{FF2B5EF4-FFF2-40B4-BE49-F238E27FC236}">
                <a16:creationId xmlns:a16="http://schemas.microsoft.com/office/drawing/2014/main" id="{90BAA458-96EA-408A-B75A-E1E766220A62}"/>
              </a:ext>
            </a:extLst>
          </p:cNvPr>
          <p:cNvSpPr txBox="1">
            <a:spLocks/>
          </p:cNvSpPr>
          <p:nvPr/>
        </p:nvSpPr>
        <p:spPr>
          <a:xfrm>
            <a:off x="1539815" y="4224705"/>
            <a:ext cx="9414291" cy="14642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SzPct val="114999"/>
            </a:pPr>
            <a:r>
              <a:rPr lang="ru-RU" dirty="0"/>
              <a:t>Группы достоверно однородны.</a:t>
            </a:r>
          </a:p>
          <a:p>
            <a:pPr>
              <a:buSzPct val="114999"/>
            </a:pPr>
            <a:endParaRPr lang="ru-RU" dirty="0"/>
          </a:p>
          <a:p>
            <a:pPr>
              <a:buSzPct val="114999"/>
            </a:pPr>
            <a:endParaRPr lang="ru-RU" dirty="0"/>
          </a:p>
        </p:txBody>
      </p:sp>
      <p:pic>
        <p:nvPicPr>
          <p:cNvPr id="3" name="Рисунок 4" descr="Ползающий ребенок">
            <a:extLst>
              <a:ext uri="{FF2B5EF4-FFF2-40B4-BE49-F238E27FC236}">
                <a16:creationId xmlns:a16="http://schemas.microsoft.com/office/drawing/2014/main" id="{F8B978E6-466A-4A1D-B44D-3E79D1041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503" y="3058064"/>
            <a:ext cx="799382" cy="828136"/>
          </a:xfrm>
          <a:prstGeom prst="rect">
            <a:avLst/>
          </a:prstGeom>
        </p:spPr>
      </p:pic>
      <p:pic>
        <p:nvPicPr>
          <p:cNvPr id="4" name="Рисунок 3" descr="Ребенок">
            <a:extLst>
              <a:ext uri="{FF2B5EF4-FFF2-40B4-BE49-F238E27FC236}">
                <a16:creationId xmlns:a16="http://schemas.microsoft.com/office/drawing/2014/main" id="{F3D92F45-713C-4637-9D7D-946F01E6C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3516" y="3158704"/>
            <a:ext cx="598099" cy="61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73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</TotalTime>
  <Words>543</Words>
  <Application>Microsoft Office PowerPoint</Application>
  <PresentationFormat>Широкоэкранный</PresentationFormat>
  <Paragraphs>152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Натуральные материалы</vt:lpstr>
      <vt:lpstr>Оценка мини-пубертата у мальчиков с крипторхизмом</vt:lpstr>
      <vt:lpstr>Крипторхизм - это</vt:lpstr>
      <vt:lpstr>Актуальность</vt:lpstr>
      <vt:lpstr>Мини-пубертат</vt:lpstr>
      <vt:lpstr>Цель</vt:lpstr>
      <vt:lpstr>Задачи</vt:lpstr>
      <vt:lpstr>Презентация PowerPoint</vt:lpstr>
      <vt:lpstr>Презентация PowerPoint</vt:lpstr>
      <vt:lpstr>Результаты Показатели физического развития</vt:lpstr>
      <vt:lpstr>Сопутствующие аномалии развития 7 (17%) детей</vt:lpstr>
      <vt:lpstr>Клиническая оценка половой системы</vt:lpstr>
      <vt:lpstr>Результаты гормонального обследования мальчиков с односторонним крипторхизмом</vt:lpstr>
      <vt:lpstr>Результаты гормонального обследования мальчиков с двусторонним крипторхизмом</vt:lpstr>
      <vt:lpstr>Выводы</vt:lpstr>
      <vt:lpstr>Благодарю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мини-пубертата у мальчиков с крипторхи</dc:title>
  <dc:creator/>
  <cp:lastModifiedBy>User</cp:lastModifiedBy>
  <cp:revision>1043</cp:revision>
  <dcterms:created xsi:type="dcterms:W3CDTF">2012-07-30T23:42:41Z</dcterms:created>
  <dcterms:modified xsi:type="dcterms:W3CDTF">2020-06-15T10:23:49Z</dcterms:modified>
</cp:coreProperties>
</file>