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8" r:id="rId6"/>
    <p:sldId id="269" r:id="rId7"/>
    <p:sldId id="259" r:id="rId8"/>
    <p:sldId id="260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8072462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Свердловской области "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Талицкий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лесотехнический колледж им. Н.И. Кузнецова"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1" y="3284984"/>
            <a:ext cx="3929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курса профессии «Повар, кондитер»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Шилов Олег Викторович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Яковенко Светлана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Анатольевна, преподаватель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hozvo.ru/photos/storage/bitrix/upload/medialibrary/84d/khleb.jpg"/>
          <p:cNvPicPr>
            <a:picLocks noChangeAspect="1" noChangeArrowheads="1"/>
          </p:cNvPicPr>
          <p:nvPr/>
        </p:nvPicPr>
        <p:blipFill>
          <a:blip r:embed="rId2" cstate="print"/>
          <a:srcRect r="1786" b="5714"/>
          <a:stretch>
            <a:fillRect/>
          </a:stretch>
        </p:blipFill>
        <p:spPr bwMode="auto">
          <a:xfrm>
            <a:off x="996703" y="3284985"/>
            <a:ext cx="4199334" cy="25202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916832"/>
            <a:ext cx="8690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Хлеб в истории родного края</a:t>
            </a:r>
            <a:endParaRPr lang="ru-RU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912768" cy="25922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напоследок вспомним еще одну народную мудрость: «Хоть по-старому, хоть по-новому, а без хлеба ни прожить».  Действительно, все в жизни проходит и меняется, но такие извечные и простые ценности, как хлеб, всегда остаются с нами.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cdn01.ru/files/users/images/77/2d/772d9219601904a55b3b6d6d5c2090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4392488" cy="31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62088" cy="50516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Большинство людей,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покупая хлеб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магазинах, даже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задумываются о том когда и кто первым начал производить хлеб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Урале. В данной работе, я расскажу о том, какую роль играет хлеб в жизни уральского народа, о прошлом и настоящем первого хлебопекарного завода в области «СМАК», ассортименте выпускаемой продукции.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4301033" cy="337392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– главный элемент культуры русского стола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4176464" cy="47853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Проявление гостеприимства, радости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печали на Руси всегда было сопряжено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присутствием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хлеба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столе. Издавна было принято, прежде, чем начинать есть хлеб, разломать его и раздать всем присутствующим. Также существовала традиция- следовало поцеловать хлеб, когда хозяева подавали каравай с солью в знак гостеприимства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Детей учили с детства относиться к хлебу не просто, как к еде, а ценить хлеб, любить его также, как и к Родине, Матери и Отцу.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esktop\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484784"/>
            <a:ext cx="4211961" cy="4464496"/>
          </a:xfrm>
          <a:prstGeom prst="rect">
            <a:avLst/>
          </a:prstGeom>
          <a:noFill/>
        </p:spPr>
      </p:pic>
      <p:pic>
        <p:nvPicPr>
          <p:cNvPr id="19461" name="Picture 5" descr="https://images.ua.prom.st/799755663_w640_h640_ukrainskaya-agrarnaya-komp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530705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7784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хлеба в жизни жителей Урала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888432" cy="4918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Для жителей Урала хлеб всегда имел огромное значение.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Этому есть разные причины, в том числе древняя земледельческая традиция, большая потребность в калорийной пище, пригодной к длительному хранению, обусловленная холодным климатом, а также необходимость, (чтобы прокормиться в суровых условиях), много работать, а значит, тратить больше энергии.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connecto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73" y="1196752"/>
            <a:ext cx="4102399" cy="27612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3" name="Picture 3" descr="C:\Users\user\Desktop\DSC08997_с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169" y="3933056"/>
            <a:ext cx="4067621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Свердловского хлебокомбината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704856" cy="19476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Свердловский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хлебокомбинат — это самый первый хлебозавод на Урале. В 1926 году в  г. Свердловск усилиями Центрального рабочего кооператива (ЦРК) на территории Привокзального района был заложен первый камень нового хлебопекарного завода. Ровно через год, 15 мая 1927 года состоялся запуск первого на Урале Хлебозавода, и была выпечена первая партия хлеба.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_1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636912"/>
            <a:ext cx="7531011" cy="42210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73656" cy="491868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началу 30-ых годов на заводе функционировало четыре печи, а объем выпеченного хлеба составлял 50 тонн в месяц. Коллектив завода состоял из 46 человек, при этом в те годы почти все делалось вручную: не было ни машин для просеивания муки, ни аппаратов для замеса теста, ни установок для формирования выпечки. Выпечка хлеба в промышленных объемах считалась очень тяжелым трудом.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1_13_makar.ceh_ukladka_v_yashchi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4006890" cy="28620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7" name="Picture 3" descr="C:\Users\user\Desktop\1_12_ekspediciya_pogruzka_v_m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98405"/>
            <a:ext cx="4032448" cy="29595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332656"/>
            <a:ext cx="8316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Свердловского хлебокомбината</a:t>
            </a:r>
            <a:endParaRPr lang="ru-RU" sz="3200" b="1" cap="none" spc="0" dirty="0">
              <a:ln w="19050">
                <a:noFill/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Подвиг хлебопеков во время Великой Отечественной войны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4005064"/>
            <a:ext cx="8964488" cy="21602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Великая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Отечественная война внесла коррективы в работу и самого мирного производства. В декабре 1941 года в помещении фабрики-кухни было организовано макаронное производство. Через год хлебозавод и макаронная фабрика объединились в Хлебомакаронный комбинат. Подъездные железнодорожные пути от станции «Свердловск-Товарный» заходили прямо на территорию комбината, поэтому отгрузка сухарей, лапши шла быстро и без задержек: для фронта, для победы! За это время на заводе испекли более 134 тысяч тонн хлеба и булочек, сделали более 8 тысяч тонн лапши!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1_10_dezha_600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4320480" cy="31232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Users\user\Desktop\1_14_hlebnyy_c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52736"/>
            <a:ext cx="2956828" cy="30197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060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лебокомбинат в 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наше время</a:t>
            </a:r>
            <a:endParaRPr lang="ru-RU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992888" cy="52676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1974 году Хлебомакаронный комбинат вошел в состав Объединения хлебопекарных предприятий «Свердлхлеб» и стал называться Хлебомакаронной фабрикой (ХМФ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1994 году была создана торговая марка «СМАК».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62735"/>
            <a:ext cx="6840760" cy="458828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s://www.smakhleb.ru/sites/default/files/styles/product_img-catalog/public/product/kapuchino_0.png?itok=Fv8R88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1944216" cy="1944217"/>
          </a:xfrm>
          <a:prstGeom prst="rect">
            <a:avLst/>
          </a:prstGeom>
          <a:noFill/>
        </p:spPr>
      </p:pic>
      <p:pic>
        <p:nvPicPr>
          <p:cNvPr id="22534" name="Picture 6" descr="https://www.smakhleb.ru/sites/default/files/styles/product_img-catalog/public/product/sloechki_chernika.png?itok=M_2hES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6481">
            <a:off x="7371316" y="1280312"/>
            <a:ext cx="1423811" cy="2100706"/>
          </a:xfrm>
          <a:prstGeom prst="rect">
            <a:avLst/>
          </a:prstGeom>
          <a:noFill/>
        </p:spPr>
      </p:pic>
      <p:pic>
        <p:nvPicPr>
          <p:cNvPr id="22532" name="Picture 4" descr="https://www.smakhleb.ru/sites/default/files/styles/product_img-catalog/public/product/molochnye_bulochki_s_bulochkoy.png?itok=QZbHgQw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908720"/>
            <a:ext cx="1164035" cy="206769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5157192"/>
            <a:ext cx="8280920" cy="1440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 брендом «СМАК» выходят новые хлебобулочные изделия, которые соответствуют современным трендам и опережают желания даже самых взыскательных покупателей.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666" y="188640"/>
            <a:ext cx="88846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Ассортимент хлебобулочных изделий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https://www.smakhleb.ru/sites/default/files/styles/product_img-catalog/public/product/rogaliki_vishnya.png?itok=6tsc59X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1831">
            <a:off x="64651" y="1176507"/>
            <a:ext cx="2224797" cy="2224798"/>
          </a:xfrm>
          <a:prstGeom prst="rect">
            <a:avLst/>
          </a:prstGeom>
          <a:noFill/>
        </p:spPr>
      </p:pic>
      <p:pic>
        <p:nvPicPr>
          <p:cNvPr id="10" name="Picture 2" descr="https://www.smakhleb.ru/sites/default/files/styles/product_img-catalog/public/product/kachestvo_.png?itok=2SPbY-Y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556792"/>
            <a:ext cx="6356091" cy="3672408"/>
          </a:xfrm>
          <a:prstGeom prst="rect">
            <a:avLst/>
          </a:prstGeom>
          <a:noFill/>
        </p:spPr>
      </p:pic>
      <p:pic>
        <p:nvPicPr>
          <p:cNvPr id="22538" name="Picture 10" descr="https://www.smakhleb.ru/sites/default/files/styles/product_img-catalog/public/product/grecheskaya.png?itok=lvlzUPy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7734">
            <a:off x="248398" y="3412790"/>
            <a:ext cx="1858390" cy="1858391"/>
          </a:xfrm>
          <a:prstGeom prst="rect">
            <a:avLst/>
          </a:prstGeom>
          <a:noFill/>
        </p:spPr>
      </p:pic>
      <p:pic>
        <p:nvPicPr>
          <p:cNvPr id="22540" name="Picture 12" descr="https://www.smakhleb.ru/sites/default/files/styles/product_img-catalog/public/product/pan_vishnya_0.png?itok=np_5uo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60648"/>
            <a:ext cx="1800200" cy="1800201"/>
          </a:xfrm>
          <a:prstGeom prst="rect">
            <a:avLst/>
          </a:prstGeom>
          <a:noFill/>
        </p:spPr>
      </p:pic>
      <p:pic>
        <p:nvPicPr>
          <p:cNvPr id="22542" name="Picture 14" descr="https://www.smakhleb.ru/sites/default/files/styles/product_img-catalog/public/product/venskie.png?itok=XHI3nyQ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476672"/>
            <a:ext cx="1907704" cy="1907705"/>
          </a:xfrm>
          <a:prstGeom prst="rect">
            <a:avLst/>
          </a:prstGeom>
          <a:noFill/>
        </p:spPr>
      </p:pic>
      <p:pic>
        <p:nvPicPr>
          <p:cNvPr id="22544" name="Picture 16" descr="https://www.smakhleb.ru/sites/default/files/styles/product_img-catalog/public/product/bulochka_s_marcipanompaket_web.png?itok=_R8-HR2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39645">
            <a:off x="7531563" y="3368803"/>
            <a:ext cx="1800200" cy="1773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625</TotalTime>
  <Words>487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Государственное бюджетное профессиональное образовательное учреждение  Свердловской области "Талицкий лесотехнический колледж им. Н.И. Кузнецова" </vt:lpstr>
      <vt:lpstr>Актуальность темы</vt:lpstr>
      <vt:lpstr>Хлеб – главный элемент культуры русского стола </vt:lpstr>
      <vt:lpstr>Роль хлеба в жизни жителей Урала</vt:lpstr>
      <vt:lpstr>История Свердловского хлебокомбината</vt:lpstr>
      <vt:lpstr>Слайд 6</vt:lpstr>
      <vt:lpstr>Подвиг хлебопеков во время Великой Отечественной войны</vt:lpstr>
      <vt:lpstr>Хлебокомбинат в наше время</vt:lpstr>
      <vt:lpstr>Слайд 9</vt:lpstr>
      <vt:lpstr>И напоследок вспомним еще одну народную мудрость: «Хоть по-старому, хоть по-новому, а без хлеба ни прожить».  Действительно, все в жизни проходит и меняется, но такие извечные и простые ценности, как хлеб, всегда остаются с нами.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65</cp:revision>
  <dcterms:created xsi:type="dcterms:W3CDTF">2019-11-30T16:39:11Z</dcterms:created>
  <dcterms:modified xsi:type="dcterms:W3CDTF">2019-12-02T19:33:03Z</dcterms:modified>
</cp:coreProperties>
</file>