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1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9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7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5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1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3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2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9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0628FD-4074-4BF2-A02F-FB5E6623555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0D6E915-E80F-4A24-BAA0-BF7F64490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60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DEBD7-5FAA-4184-81B4-32B3267E4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196713"/>
            <a:ext cx="10572000" cy="1788511"/>
          </a:xfrm>
        </p:spPr>
        <p:txBody>
          <a:bodyPr/>
          <a:lstStyle/>
          <a:p>
            <a:pPr algn="ctr"/>
            <a:r>
              <a:rPr lang="ru-RU" dirty="0"/>
              <a:t>«Модернизация компьютерной системы»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660D01-DDD5-46FE-BCF9-14F904340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6311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Автор: </a:t>
            </a:r>
            <a:r>
              <a:rPr lang="ru-RU" dirty="0" err="1"/>
              <a:t>Мокроносов</a:t>
            </a:r>
            <a:r>
              <a:rPr lang="ru-RU" dirty="0"/>
              <a:t> В.Л.</a:t>
            </a:r>
          </a:p>
          <a:p>
            <a:r>
              <a:rPr lang="ru-RU" dirty="0"/>
              <a:t>Студент группы: КС-4</a:t>
            </a:r>
          </a:p>
        </p:txBody>
      </p:sp>
    </p:spTree>
    <p:extLst>
      <p:ext uri="{BB962C8B-B14F-4D97-AF65-F5344CB8AC3E}">
        <p14:creationId xmlns:p14="http://schemas.microsoft.com/office/powerpoint/2010/main" val="376824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049AEA-CBEA-426A-BD5F-83861DCF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59681"/>
            <a:ext cx="5194583" cy="1938637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Как гидрогенная, только вместо «воды» термальный агент — фреон. Соответственно, контур полностью и обязательно герметичен, а насос и теплообменник отличаются улучшенным качеством.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D7AAD7A9-853B-45A0-92B2-C747AF4CBE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459681"/>
            <a:ext cx="5032259" cy="2882111"/>
          </a:xfrm>
          <a:prstGeom prst="snip2DiagRect">
            <a:avLst>
              <a:gd name="adj1" fmla="val 0"/>
              <a:gd name="adj2" fmla="val 2534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72E93D-FF9B-4FE9-A35B-21D6C0FE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r>
              <a:rPr lang="ru-RU" dirty="0"/>
              <a:t>Криогенная система охлаждения</a:t>
            </a:r>
          </a:p>
        </p:txBody>
      </p:sp>
    </p:spTree>
    <p:extLst>
      <p:ext uri="{BB962C8B-B14F-4D97-AF65-F5344CB8AC3E}">
        <p14:creationId xmlns:p14="http://schemas.microsoft.com/office/powerpoint/2010/main" val="58870767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049AEA-CBEA-426A-BD5F-83861DCF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191" y="2430965"/>
            <a:ext cx="5194583" cy="1973766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Элемент Пельтье — небольшая пластинка, в роли «прокладки» между кристаллом ЦП и кулером. Поддерживает разность температур сторон пластинки в районе 40°C при отдаваемых кристаллом процессора десятках ватт тепла.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D7AAD7A9-853B-45A0-92B2-C747AF4CBE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520225"/>
            <a:ext cx="3577102" cy="3890100"/>
          </a:xfrm>
          <a:prstGeom prst="snip2DiagRect">
            <a:avLst>
              <a:gd name="adj1" fmla="val 0"/>
              <a:gd name="adj2" fmla="val 2534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72E93D-FF9B-4FE9-A35B-21D6C0FE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r>
              <a:rPr lang="ru-RU" dirty="0"/>
              <a:t>Аэрогенная система охлаждения с элементами </a:t>
            </a:r>
            <a:r>
              <a:rPr lang="ru-RU" dirty="0" err="1"/>
              <a:t>Пельте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7657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049AEA-CBEA-426A-BD5F-83861DCF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9772" y="2459681"/>
            <a:ext cx="5194583" cy="1728438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Простая и дешевая в реализации. Определенные доработки позволяют по-новому взглянуть на дальнейшие перспективы воздушного охлаждения применительно к охлаждению все более мощных процессоров.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D7AAD7A9-853B-45A0-92B2-C747AF4CBE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599227"/>
            <a:ext cx="3775313" cy="3811098"/>
          </a:xfrm>
          <a:prstGeom prst="snip2DiagRect">
            <a:avLst>
              <a:gd name="adj1" fmla="val 0"/>
              <a:gd name="adj2" fmla="val 2534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72E93D-FF9B-4FE9-A35B-21D6C0FE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r>
              <a:rPr lang="ru-RU" dirty="0"/>
              <a:t>Воздушная система охлаждения</a:t>
            </a:r>
          </a:p>
        </p:txBody>
      </p:sp>
    </p:spTree>
    <p:extLst>
      <p:ext uri="{BB962C8B-B14F-4D97-AF65-F5344CB8AC3E}">
        <p14:creationId xmlns:p14="http://schemas.microsoft.com/office/powerpoint/2010/main" val="122680431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D9C5B-5908-4C5F-89F3-C8B10C23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Модернизация ЦП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01EA08-2BE0-4B0E-A3A1-E3EFFB428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4" y="2772262"/>
            <a:ext cx="3638550" cy="3638550"/>
          </a:xfrm>
          <a:prstGeom prst="snip2DiagRect">
            <a:avLst>
              <a:gd name="adj1" fmla="val 7136"/>
              <a:gd name="adj2" fmla="val 51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657959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D9C5B-5908-4C5F-89F3-C8B10C23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Модернизация ОЗУ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01EA08-2BE0-4B0E-A3A1-E3EFFB428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76" y="3429000"/>
            <a:ext cx="6333646" cy="2776247"/>
          </a:xfrm>
          <a:prstGeom prst="snip2DiagRect">
            <a:avLst>
              <a:gd name="adj1" fmla="val 7136"/>
              <a:gd name="adj2" fmla="val 51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665690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D9C5B-5908-4C5F-89F3-C8B10C23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Модернизация ВЗУ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01EA08-2BE0-4B0E-A3A1-E3EFFB428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84" y="2614667"/>
            <a:ext cx="5409432" cy="3529655"/>
          </a:xfrm>
          <a:prstGeom prst="snip2DiagRect">
            <a:avLst>
              <a:gd name="adj1" fmla="val 7136"/>
              <a:gd name="adj2" fmla="val 51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48703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D9C5B-5908-4C5F-89F3-C8B10C23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Модернизация видеоадаптера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01EA08-2BE0-4B0E-A3A1-E3EFFB428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63" y="3003980"/>
            <a:ext cx="7515073" cy="3406832"/>
          </a:xfrm>
          <a:prstGeom prst="snip2DiagRect">
            <a:avLst>
              <a:gd name="adj1" fmla="val 7136"/>
              <a:gd name="adj2" fmla="val 51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587111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D9C5B-5908-4C5F-89F3-C8B10C23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Модернизация ПО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01EA08-2BE0-4B0E-A3A1-E3EFFB428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65" y="3003980"/>
            <a:ext cx="7381469" cy="3406832"/>
          </a:xfrm>
          <a:prstGeom prst="snip2DiagRect">
            <a:avLst>
              <a:gd name="adj1" fmla="val 7136"/>
              <a:gd name="adj2" fmla="val 51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559796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D9C5B-5908-4C5F-89F3-C8B10C23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Разборка и чистка ПК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01EA08-2BE0-4B0E-A3A1-E3EFFB428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99" y="2649598"/>
            <a:ext cx="4851400" cy="3638550"/>
          </a:xfrm>
          <a:prstGeom prst="snip2DiagRect">
            <a:avLst>
              <a:gd name="adj1" fmla="val 7136"/>
              <a:gd name="adj2" fmla="val 51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14573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D9C5B-5908-4C5F-89F3-C8B10C23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Обновление драйверов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01EA08-2BE0-4B0E-A3A1-E3EFFB428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99" y="2772262"/>
            <a:ext cx="4851400" cy="3638550"/>
          </a:xfrm>
          <a:prstGeom prst="snip2DiagRect">
            <a:avLst>
              <a:gd name="adj1" fmla="val 7136"/>
              <a:gd name="adj2" fmla="val 51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264926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D9C5B-5908-4C5F-89F3-C8B10C23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на вирусы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01EA08-2BE0-4B0E-A3A1-E3EFFB428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99" y="2772262"/>
            <a:ext cx="4851400" cy="3638550"/>
          </a:xfrm>
          <a:prstGeom prst="snip2DiagRect">
            <a:avLst>
              <a:gd name="adj1" fmla="val 7136"/>
              <a:gd name="adj2" fmla="val 51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918085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D9C5B-5908-4C5F-89F3-C8B10C23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Неисправная видеокарта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01EA08-2BE0-4B0E-A3A1-E3EFFB428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99" y="2772262"/>
            <a:ext cx="4851400" cy="3638550"/>
          </a:xfrm>
          <a:prstGeom prst="snip2DiagRect">
            <a:avLst>
              <a:gd name="adj1" fmla="val 7136"/>
              <a:gd name="adj2" fmla="val 51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289068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6CFF2-E18E-4F14-8652-0F04F923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AdwCleaner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A506CBD-B8D9-4E79-8263-6DAD7FCD6B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362462"/>
            <a:ext cx="5184775" cy="3319647"/>
          </a:xfrm>
          <a:prstGeom prst="snip2DiagRect">
            <a:avLst>
              <a:gd name="adj1" fmla="val 0"/>
              <a:gd name="adj2" fmla="val 544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ECF48B1-9207-4895-85DF-BFBC45C38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381951"/>
            <a:ext cx="5823961" cy="1278462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«Она оперативно находит и удаляет нежелательные приложения,</a:t>
            </a:r>
            <a:br>
              <a:rPr lang="ru-RU" dirty="0"/>
            </a:br>
            <a:r>
              <a:rPr lang="ru-RU" dirty="0"/>
              <a:t>обеспечивая оптимальные условия для спокойной работы в сети Интернет»</a:t>
            </a:r>
            <a:br>
              <a:rPr lang="ru-RU" dirty="0"/>
            </a:br>
            <a:r>
              <a:rPr lang="ru-RU" dirty="0"/>
              <a:t>						- Разработчик</a:t>
            </a:r>
          </a:p>
        </p:txBody>
      </p:sp>
    </p:spTree>
    <p:extLst>
      <p:ext uri="{BB962C8B-B14F-4D97-AF65-F5344CB8AC3E}">
        <p14:creationId xmlns:p14="http://schemas.microsoft.com/office/powerpoint/2010/main" val="50055739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F66D2-3C1B-435B-A490-E26DCAA6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Модернизация БП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A35C94-9280-4ADC-97EC-7D246C656E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36" y="2575932"/>
            <a:ext cx="5066727" cy="3834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390349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049AEA-CBEA-426A-BD5F-83861DCF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95835"/>
            <a:ext cx="5194583" cy="1745940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В емкость, закрепленную на кристалле, наливается сжиженный газ — азот, имеющий температуру далеко ниже нуля по Цельсию, фактически  -196°C.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D7AAD7A9-853B-45A0-92B2-C747AF4CBE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7" y="2295835"/>
            <a:ext cx="4762500" cy="3524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72E93D-FF9B-4FE9-A35B-21D6C0FE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r>
              <a:rPr lang="ru-RU" dirty="0" err="1"/>
              <a:t>Нитрогенная</a:t>
            </a:r>
            <a:r>
              <a:rPr lang="ru-RU" dirty="0"/>
              <a:t> система охлаждения</a:t>
            </a:r>
          </a:p>
        </p:txBody>
      </p:sp>
    </p:spTree>
    <p:extLst>
      <p:ext uri="{BB962C8B-B14F-4D97-AF65-F5344CB8AC3E}">
        <p14:creationId xmlns:p14="http://schemas.microsoft.com/office/powerpoint/2010/main" val="122465882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049AEA-CBEA-426A-BD5F-83861DCF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6852" y="2295835"/>
            <a:ext cx="6915743" cy="1562487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/>
              <a:t>Насос прокачивает холодную воду через теплоотвод на процессоре, где она забирает тепло и нагревается. По трубкам вода поступает далее в теплообменник вне корпуса, где охлаждается и возвращается опять к теплоотводу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D7AAD7A9-853B-45A0-92B2-C747AF4CBE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295835"/>
            <a:ext cx="3927914" cy="4114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72E93D-FF9B-4FE9-A35B-21D6C0FE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r>
              <a:rPr lang="ru-RU" dirty="0"/>
              <a:t>Гидрогенная система охлаждения</a:t>
            </a:r>
          </a:p>
        </p:txBody>
      </p:sp>
    </p:spTree>
    <p:extLst>
      <p:ext uri="{BB962C8B-B14F-4D97-AF65-F5344CB8AC3E}">
        <p14:creationId xmlns:p14="http://schemas.microsoft.com/office/powerpoint/2010/main" val="2748065992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95</TotalTime>
  <Words>235</Words>
  <Application>Microsoft Office PowerPoint</Application>
  <PresentationFormat>Широкоэкранный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Century Gothic</vt:lpstr>
      <vt:lpstr>Wingdings 2</vt:lpstr>
      <vt:lpstr>Цитаты</vt:lpstr>
      <vt:lpstr>«Модернизация компьютерной системы»</vt:lpstr>
      <vt:lpstr>Разборка и чистка ПК</vt:lpstr>
      <vt:lpstr>Обновление драйверов</vt:lpstr>
      <vt:lpstr>Проверка на вирусы</vt:lpstr>
      <vt:lpstr>Неисправная видеокарта</vt:lpstr>
      <vt:lpstr>AdwCleaner</vt:lpstr>
      <vt:lpstr>Модернизация БП</vt:lpstr>
      <vt:lpstr>Нитрогенная система охлаждения</vt:lpstr>
      <vt:lpstr>Гидрогенная система охлаждения</vt:lpstr>
      <vt:lpstr>Криогенная система охлаждения</vt:lpstr>
      <vt:lpstr>Аэрогенная система охлаждения с элементами Пельте</vt:lpstr>
      <vt:lpstr>Воздушная система охлаждения</vt:lpstr>
      <vt:lpstr>Модернизация ЦП</vt:lpstr>
      <vt:lpstr>Модернизация ОЗУ</vt:lpstr>
      <vt:lpstr>Модернизация ВЗУ</vt:lpstr>
      <vt:lpstr>Модернизация видеоадаптера</vt:lpstr>
      <vt:lpstr>Модернизация ПО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компьютера</dc:title>
  <dc:creator>Комп</dc:creator>
  <cp:lastModifiedBy>Комп</cp:lastModifiedBy>
  <cp:revision>11</cp:revision>
  <dcterms:created xsi:type="dcterms:W3CDTF">2019-10-24T20:50:01Z</dcterms:created>
  <dcterms:modified xsi:type="dcterms:W3CDTF">2020-06-08T15:22:38Z</dcterms:modified>
</cp:coreProperties>
</file>