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30"/>
  </p:normalViewPr>
  <p:slideViewPr>
    <p:cSldViewPr snapToGrid="0" snapToObjects="1">
      <p:cViewPr varScale="1">
        <p:scale>
          <a:sx n="84" d="100"/>
          <a:sy n="84" d="100"/>
        </p:scale>
        <p:origin x="62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17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819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68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699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58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85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30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444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0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17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9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974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28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51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4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5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7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0B158F0-FF0E-FB41-A42B-689A8C1D51B6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4242163-BB45-CC4D-B44E-EDE19DC3EF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9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103" y="548641"/>
            <a:ext cx="11221343" cy="3300983"/>
          </a:xfrm>
        </p:spPr>
        <p:txBody>
          <a:bodyPr/>
          <a:lstStyle/>
          <a:p>
            <a:pPr algn="ctr"/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Государственное бюджетное профессиональное образовательное учреждение</a:t>
            </a:r>
            <a:b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министерства здравоохранения Краснодарского края</a:t>
            </a:r>
            <a:b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«Новороссийский медицинский колледж»  </a:t>
            </a: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600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ru-RU" sz="4400" dirty="0" smtClean="0">
                <a:latin typeface="Times New Roman" charset="0"/>
                <a:ea typeface="Times New Roman" charset="0"/>
                <a:cs typeface="Times New Roman" charset="0"/>
              </a:rPr>
              <a:t>Клизменные </a:t>
            </a:r>
            <a:r>
              <a:rPr lang="ru-RU" sz="4400" dirty="0" smtClean="0">
                <a:latin typeface="Times New Roman" charset="0"/>
                <a:ea typeface="Times New Roman" charset="0"/>
                <a:cs typeface="Times New Roman" charset="0"/>
              </a:rPr>
              <a:t>манипуляции </a:t>
            </a:r>
            <a:endParaRPr lang="ru-RU" sz="4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48960" y="4728086"/>
            <a:ext cx="4529470" cy="140349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Выполнила: студентка 2 курса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Специальности «Сестринское дело» </a:t>
            </a:r>
          </a:p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Школа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дарья</a:t>
            </a:r>
            <a:endParaRPr lang="ru-R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Преподаватель: Панченко Ольга Константиновна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3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Алгоритм действия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04" y="2412114"/>
            <a:ext cx="6032654" cy="462664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Предупредите пациента, что он не должен вставать до утра.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Наберите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 грушевидный баллон 100-200 мл теплого масла.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Смажьте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газоотводную трубку вазелином.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Уложите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пациента на левый бок с согнутыми и приведенными к животу ногами.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Раздвинув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ягодицы, введите газоотводную трубку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смазанную вазелином в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прямую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кишку на 20-30 см.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Выпустите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воздух из баллона.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Подсоедините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к трубке баллон и медленно введите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100-200 мл растительного или вазелинового масла при температуре 37 °С.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Не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разжимая баллона, извлеките трубку и погрузите ее в дезинфи­цирующий раствор, а баллон промойте с мылом проточной водой.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34" y="2032761"/>
            <a:ext cx="4635795" cy="461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7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>
                <a:latin typeface="Times New Roman" charset="0"/>
                <a:ea typeface="Times New Roman" charset="0"/>
                <a:cs typeface="Times New Roman" charset="0"/>
              </a:rPr>
              <a:t>Гипертоническая </a:t>
            </a:r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клизма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03" y="2061240"/>
            <a:ext cx="6032655" cy="46479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При неэффективности очистительной клизмы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При массивных отеках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Противопоказания: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Кровотечение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из желудочно-кишечного тракта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Острые язвенно-воспалительные процессы в прямой кишке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Боли в животе неясной природы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Оснащение: г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рушевидный баллон с наконечником, газоотводная трубка для удлинения наконечника, вазелин, клеенка, фартук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Алгоритм действия: как при масляной клизме, пациенту вводят 50-100 мл гипертонического раствора, подогретого до температуры 37-38 градусов. При этом пациент должен задержать рас­твор в кишечнике 20-30 минут.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4084" y="1899684"/>
            <a:ext cx="4837814" cy="481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7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Лекарственная микроклизма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9732" y="2115879"/>
            <a:ext cx="5422603" cy="474212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необходимости оказать местное воздействие на прямую кишку.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Для введения в прямую кишку лекарственных веществ, оказы­вающих общее действие.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Противопоказания: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Острые воспалительные процессы в области ануса.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Оснащение: грушевидный баллон с наконечником, газоотводная трубка для удлинения наконечника, вазелин, клеенка, фартук.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Алгоритм: перед лекарственной клизмой делают очистительную, после чего вводят препарат подогретый до температуры 37 °С с помощью  грушевидного балло­на(50-100 мл). После клизмы пациент должен лежать не менее часа.</a:t>
            </a:r>
          </a:p>
          <a:p>
            <a:pPr marL="0" indent="0">
              <a:buNone/>
            </a:pP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35" y="2413589"/>
            <a:ext cx="5980817" cy="398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Капельная клизма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737" y="2433379"/>
            <a:ext cx="6574914" cy="4626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Показания: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Для введения в организм питательных веществ.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Противопоказания: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Кровотечение из желудочно-кишечного тракта.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Острые воспалительные процессы в кишечнике.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Боли в животе неясной природы.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отеках.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Оснащение: кружка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Эсмарха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 со стеклянной капельницей, вазелин, таз, грелка, клеенка. До 2-х литров </a:t>
            </a:r>
            <a:r>
              <a:rPr lang="ru-RU" dirty="0" err="1" smtClean="0">
                <a:latin typeface="Times New Roman" charset="0"/>
                <a:ea typeface="Times New Roman" charset="0"/>
                <a:cs typeface="Times New Roman" charset="0"/>
              </a:rPr>
              <a:t>физраствора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, раствор аминокислот, 5% глюкоза, подо­гретых до температуры 38-39 °С.</a:t>
            </a:r>
          </a:p>
          <a:p>
            <a:pPr marL="0" indent="0">
              <a:buNone/>
            </a:pPr>
            <a:endParaRPr lang="ru-RU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875" y="2026471"/>
            <a:ext cx="4029055" cy="45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6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Алгоритм действия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471" y="2369583"/>
            <a:ext cx="6372896" cy="466916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Уложите пациента в удобное для него положение (можно на спине).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Открыв зажим, заполните капельную систему (из желудочного зон­да должен появится раствор) и закройте зажим с помощью грелки обес­печьте согревание резервуара с раствором.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Введите в прямую кишку смазанный вазелином зонд на глубину 20-30 см.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Зажимом отрегулируйте скорость поступления капель (60-100 в минуту).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Укройте пациента.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Наблюдайте за пациентом.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275" y="1828798"/>
            <a:ext cx="3684995" cy="484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5810" y="2196761"/>
            <a:ext cx="9717262" cy="2446187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</a:rPr>
              <a:t>Спасибо</a:t>
            </a:r>
            <a:r>
              <a:rPr lang="ru-RU" sz="4400" dirty="0" smtClean="0"/>
              <a:t> 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</a:rPr>
              <a:t>за</a:t>
            </a:r>
            <a:r>
              <a:rPr lang="ru-RU" sz="4400" dirty="0" smtClean="0"/>
              <a:t> </a:t>
            </a:r>
            <a:r>
              <a:rPr lang="ru-RU" sz="4400" dirty="0" smtClean="0">
                <a:solidFill>
                  <a:schemeClr val="bg2">
                    <a:lumMod val="10000"/>
                  </a:schemeClr>
                </a:solidFill>
              </a:rPr>
              <a:t>внимание!</a:t>
            </a:r>
            <a:endParaRPr lang="ru-RU" sz="4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9466" y="4311650"/>
            <a:ext cx="8825659" cy="3416300"/>
          </a:xfrm>
        </p:spPr>
        <p:txBody>
          <a:bodyPr/>
          <a:lstStyle/>
          <a:p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Содержание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002" y="2390848"/>
            <a:ext cx="7861454" cy="343579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Виды клизм </a:t>
            </a: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Цели постановки клизм </a:t>
            </a: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Очистительная клизма </a:t>
            </a: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Сифонная клизма </a:t>
            </a:r>
          </a:p>
          <a:p>
            <a:r>
              <a:rPr lang="ru-RU" sz="2800" dirty="0" err="1" smtClean="0">
                <a:latin typeface="Times New Roman" charset="0"/>
                <a:ea typeface="Times New Roman" charset="0"/>
                <a:cs typeface="Times New Roman" charset="0"/>
              </a:rPr>
              <a:t>Маслянная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клизма </a:t>
            </a: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Гипертоническая клизма </a:t>
            </a:r>
          </a:p>
          <a:p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Капельная клизма 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Виды клизм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838" y="2093137"/>
            <a:ext cx="3895511" cy="3416300"/>
          </a:xfrm>
        </p:spPr>
        <p:txBody>
          <a:bodyPr>
            <a:noAutofit/>
          </a:bodyPr>
          <a:lstStyle/>
          <a:p>
            <a:r>
              <a:rPr lang="ru-RU" sz="2800" dirty="0" err="1" smtClean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Опорожнительные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:</a:t>
            </a:r>
          </a:p>
          <a:p>
            <a:pPr lvl="1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Очистительная</a:t>
            </a:r>
          </a:p>
          <a:p>
            <a:pPr lvl="1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Сифонная</a:t>
            </a:r>
          </a:p>
          <a:p>
            <a:pPr lvl="1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Послабляющая</a:t>
            </a:r>
          </a:p>
          <a:p>
            <a:pPr lvl="2"/>
            <a:r>
              <a:rPr lang="ru-RU" sz="2000" dirty="0" err="1" smtClean="0">
                <a:latin typeface="Times New Roman" charset="0"/>
                <a:ea typeface="Times New Roman" charset="0"/>
                <a:cs typeface="Times New Roman" charset="0"/>
              </a:rPr>
              <a:t>Маслянная</a:t>
            </a:r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2"/>
            <a:r>
              <a:rPr lang="ru-RU" sz="2000" dirty="0" smtClean="0">
                <a:latin typeface="Times New Roman" charset="0"/>
                <a:ea typeface="Times New Roman" charset="0"/>
                <a:cs typeface="Times New Roman" charset="0"/>
              </a:rPr>
              <a:t>Гипертоническая </a:t>
            </a:r>
          </a:p>
          <a:p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Лекарственная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lvl="1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Микроклизма</a:t>
            </a:r>
          </a:p>
          <a:p>
            <a:pPr lvl="1"/>
            <a:r>
              <a:rPr lang="ru-RU" sz="2400" dirty="0" smtClean="0">
                <a:latin typeface="Times New Roman" charset="0"/>
                <a:ea typeface="Times New Roman" charset="0"/>
                <a:cs typeface="Times New Roman" charset="0"/>
              </a:rPr>
              <a:t>Капельная </a:t>
            </a:r>
            <a:endParaRPr lang="ru-RU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590" y="2413589"/>
            <a:ext cx="6645349" cy="417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5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Цели постановки клизм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738" y="2624765"/>
            <a:ext cx="4512198" cy="4371459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Лечебная</a:t>
            </a:r>
          </a:p>
          <a:p>
            <a:pPr lvl="1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Микроклизмы </a:t>
            </a:r>
          </a:p>
          <a:p>
            <a:pPr lvl="1"/>
            <a:r>
              <a:rPr lang="ru-RU" sz="2800" dirty="0" err="1" smtClean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Опорожнительная</a:t>
            </a:r>
            <a:endParaRPr lang="ru-RU" sz="2800" dirty="0" smtClean="0">
              <a:solidFill>
                <a:schemeClr val="bg2">
                  <a:lumMod val="1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Капельная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r>
              <a:rPr lang="ru-RU" sz="3200" dirty="0" smtClean="0">
                <a:latin typeface="Times New Roman" charset="0"/>
                <a:ea typeface="Times New Roman" charset="0"/>
                <a:cs typeface="Times New Roman" charset="0"/>
              </a:rPr>
              <a:t>Диагностическая цель</a:t>
            </a:r>
          </a:p>
          <a:p>
            <a:pPr lvl="1"/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Очистительная</a:t>
            </a:r>
            <a:r>
              <a:rPr lang="ru-RU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28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8671" y="2488017"/>
            <a:ext cx="5514753" cy="41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Очистительная клизма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03" y="2252626"/>
            <a:ext cx="5660515" cy="460537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Показания: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Подготовка перед родами и операциями.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При запорах.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Перед проведением эндоскопических и рентгенологических исследованиями. 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Противопоказания: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Кровотечение из желудочно-кишечного тракта.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Острые язвенно-воспалительные процессы в прямой кишке.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Боли в животе неясной природы.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Злокачественные опухоли прямой кишки.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Трещины в области заднего прохода или выпадение прямой киш­ки.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Первые дни после операции на органах желудочно-кишечного тракта.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Массивные отеки.</a:t>
            </a:r>
          </a:p>
          <a:p>
            <a:pPr marL="0" indent="0">
              <a:buNone/>
            </a:pP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Оснащение: кружка </a:t>
            </a:r>
            <a:r>
              <a:rPr lang="ru-RU" sz="2500" dirty="0" err="1" smtClean="0">
                <a:latin typeface="Times New Roman" charset="0"/>
                <a:ea typeface="Times New Roman" charset="0"/>
                <a:cs typeface="Times New Roman" charset="0"/>
              </a:rPr>
              <a:t>Эсмарха</a:t>
            </a:r>
            <a:r>
              <a:rPr lang="ru-RU" sz="2500" dirty="0" smtClean="0">
                <a:latin typeface="Times New Roman" charset="0"/>
                <a:ea typeface="Times New Roman" charset="0"/>
                <a:cs typeface="Times New Roman" charset="0"/>
              </a:rPr>
              <a:t>, таз, вазелин, фартук, клеенка.</a:t>
            </a:r>
          </a:p>
          <a:p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618" y="2596706"/>
            <a:ext cx="5547433" cy="383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Алгоритм действия</a:t>
            </a:r>
            <a:r>
              <a:rPr lang="ru-RU" sz="5400" dirty="0" smtClean="0"/>
              <a:t> 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760" y="2381694"/>
            <a:ext cx="6415425" cy="4306186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Налейте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 кружку </a:t>
            </a:r>
            <a:r>
              <a:rPr lang="ru-RU" dirty="0" err="1">
                <a:latin typeface="Times New Roman" charset="0"/>
                <a:ea typeface="Times New Roman" charset="0"/>
                <a:cs typeface="Times New Roman" charset="0"/>
              </a:rPr>
              <a:t>Эсмарха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 воду. Для разжижения и облегчения вы­вода кала, в воду можно добавить масло.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Подвесьте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кружку на стойку, смажьте наконечник вазелином.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Откройте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вентиль на резиновой трубке и заполните ее водой. За­кройте вентиль.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На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кушетку, покрытую клеенкой, свисающей в таз, уложите на ле­вый бок пациента, ноги согнуты в коленях и слегка приведены к животу.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Заранее объясните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пациенту, что он должен задержать воду в кишечнике на несколько минут для лучшего разжижения каловых масс.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1-м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и 2-м пальцами левой руки раздвиньте ягодицы, а правой осто­рожно введите наконечник в анальное отверстие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 Ввести на 10-12 см. Вначале 3 см по направлению к пупку, затем - параллельно позвоночнику на глубину 8-10 см.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Приоткройте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вентиль - вода начнет поступать в кишечник (следите, чтобы вода не вытекала быстро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).</a:t>
            </a:r>
            <a:r>
              <a:rPr lang="ru-RU" dirty="0"/>
              <a:t>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Ввести 1,5-2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литра воды комнатной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температуры. 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Закройте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вентиль и осторожно извлеките наконечник.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Быстро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подайте судно (если процедура проводилась не в клизмен­ной).</a:t>
            </a:r>
          </a:p>
          <a:p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842" y="2223977"/>
            <a:ext cx="5654158" cy="424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Сифонная клизма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04" y="2263258"/>
            <a:ext cx="6383529" cy="450968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При неэффективности других клизм при запорах.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Для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выведения ядов из кишечника.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подозрении на кишечную непроходимость.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Противопоказания: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Кровотечение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из желудочно-кишечного тракта.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Острые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язвенно-воспалительные процессы в прямой кишке.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Боли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 животе неясной природы.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Злокачественные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опухоли прямой кишки.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Массивные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отеки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Оснащение: два толстых резиновых зонда, соединенных стеклянной трубкой с воронкой емкостью 1 литр, вазелин, фартук, клеенка, таз, кувшин или кружка на 1,5 - 2 литра.</a:t>
            </a: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518" y="2321737"/>
            <a:ext cx="4589413" cy="439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4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Алгоритм действия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002" y="2401481"/>
            <a:ext cx="5820003" cy="43608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Уложите пациента на левый бок на кушетку, накрытую клеенкой, ноги подведены к животу.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Слепой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конец зонда на протяжении 30-40 см смажьте вазелином.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Раздвиньте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ягодицы больного и введите слепой конец зонда в ки­шечник на глубину 30-40 см.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Подсоедините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воронку.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Промывайте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кишечник до "чистых" промывных вод.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Следите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, чтобы вода уходила из воронки до устья.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Держите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воронку под наклоном, чтобы в кишечник не попал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воздух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Вылейте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последнюю порцию промывных вод 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(около 10-12 литров воды комнатной температуры) 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медленно извлеките зонд.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599" y="2741721"/>
            <a:ext cx="5340105" cy="368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latin typeface="Times New Roman" charset="0"/>
                <a:ea typeface="Times New Roman" charset="0"/>
                <a:cs typeface="Times New Roman" charset="0"/>
              </a:rPr>
              <a:t>Масляная клизма</a:t>
            </a:r>
            <a:endParaRPr lang="ru-RU" sz="5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104" y="2188830"/>
            <a:ext cx="5256477" cy="459474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неэффективности очистительной клизмы.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длительных запорах, когда нежелательно напряжение мышц брюшной стенки и промежности (после родов, операций на орга­нах брюшной полости).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хронических воспалительных процессах в кишечнике.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При </a:t>
            </a:r>
            <a:r>
              <a:rPr lang="ru-RU" dirty="0">
                <a:latin typeface="Times New Roman" charset="0"/>
                <a:ea typeface="Times New Roman" charset="0"/>
                <a:cs typeface="Times New Roman" charset="0"/>
              </a:rPr>
              <a:t>заболеваниях, когда нежелательно общее напряжение пациен­та (гипертонический криз</a:t>
            </a: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).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Противопоказания: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Кровотечение из желудочно-кишечного тракта.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Острые язвенно-воспалительные процессы в прямой кишке.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Боли в животе неясной природы.</a:t>
            </a:r>
          </a:p>
          <a:p>
            <a:pPr marL="0" indent="0">
              <a:buNone/>
            </a:pPr>
            <a:r>
              <a:rPr lang="ru-RU" dirty="0" smtClean="0">
                <a:latin typeface="Times New Roman" charset="0"/>
                <a:ea typeface="Times New Roman" charset="0"/>
                <a:cs typeface="Times New Roman" charset="0"/>
              </a:rPr>
              <a:t>Оснащение: грушевидный баллон с наконечником, газоотводная трубка для удлинения наконечника, вазелин, клеенка, фартук.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ru-RU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757" y="1881961"/>
            <a:ext cx="5413810" cy="476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117</TotalTime>
  <Words>990</Words>
  <Application>Microsoft Office PowerPoint</Application>
  <PresentationFormat>Широкоэкранный</PresentationFormat>
  <Paragraphs>129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Times New Roman</vt:lpstr>
      <vt:lpstr>Wingdings 3</vt:lpstr>
      <vt:lpstr>Ион (конференц-зал)</vt:lpstr>
      <vt:lpstr>Государственное бюджетное профессиональное образовательное учреждение министерства здравоохранения Краснодарского края «Новороссийский медицинский колледж»        Клизменные манипуляции </vt:lpstr>
      <vt:lpstr>Содержание</vt:lpstr>
      <vt:lpstr>Виды клизм</vt:lpstr>
      <vt:lpstr>Цели постановки клизм</vt:lpstr>
      <vt:lpstr>Очистительная клизма</vt:lpstr>
      <vt:lpstr>Алгоритм действия </vt:lpstr>
      <vt:lpstr>Сифонная клизма</vt:lpstr>
      <vt:lpstr>Алгоритм действия</vt:lpstr>
      <vt:lpstr>Масляная клизма</vt:lpstr>
      <vt:lpstr>Алгоритм действия</vt:lpstr>
      <vt:lpstr>Гипертоническая клизма</vt:lpstr>
      <vt:lpstr>Лекарственная микроклизма</vt:lpstr>
      <vt:lpstr>Капельная клизма</vt:lpstr>
      <vt:lpstr>Алгоритм действия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Клизменные манипуляции </dc:title>
  <dc:creator>пользователь Microsoft Office</dc:creator>
  <cp:lastModifiedBy>Учетная запись Майкрософт</cp:lastModifiedBy>
  <cp:revision>12</cp:revision>
  <dcterms:created xsi:type="dcterms:W3CDTF">2019-02-20T09:44:15Z</dcterms:created>
  <dcterms:modified xsi:type="dcterms:W3CDTF">2020-05-24T09:55:29Z</dcterms:modified>
</cp:coreProperties>
</file>