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6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72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4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217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29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1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11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49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6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4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7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85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0B6C5-6E5E-46F7-94CE-1EAC6B40248B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37336-7255-4C38-BA79-3C0757CAA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2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7772400" cy="172819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и науки Российской Федерации Брянский филиал федерального государственного бюджетного образовательного учреждения высшего образования «Российский экономический университет имени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Г.В.Плеханова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049688"/>
            <a:ext cx="2728392" cy="2043608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Составитель: 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тудентка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группы М-36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Харламова Татьяна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Проверил: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англ.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яз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Молодчикова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Г.И.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76872"/>
            <a:ext cx="737076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7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5736" y="1052736"/>
            <a:ext cx="2376264" cy="2592288"/>
          </a:xfrm>
        </p:spPr>
        <p:txBody>
          <a:bodyPr>
            <a:normAutofit/>
          </a:bodyPr>
          <a:lstStyle/>
          <a:p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Salad with corn and Apple 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 hearty salad of boiled carrots, peeled 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pple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eggs, canned corn,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ecorated with fresh cucumber and dressed with sour cream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95rub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346849" y="3717032"/>
            <a:ext cx="2803185" cy="31409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i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Vegetable tree </a:t>
            </a:r>
            <a:endParaRPr lang="ru-RU" sz="3000" b="1" i="1" dirty="0" smtClean="0">
              <a:solidFill>
                <a:schemeClr val="accent4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ight salad of fresh vegetables: cucumbers, bell peppers,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beijing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cabbage, cherry tomatoes and greens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85rub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759516" y="836712"/>
            <a:ext cx="2384484" cy="28083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Caesar salad with chicken</a:t>
            </a:r>
            <a:endParaRPr lang="ru-RU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popular salad with chicken, cherry tomatoes, salad mix, 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armesan cheese, crispy crunches and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aesar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sauce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ctr">
              <a:buNone/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115rub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23590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016225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1"/>
            <a:ext cx="2259525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38" y="3612130"/>
            <a:ext cx="2430226" cy="310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27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7864" y="905597"/>
            <a:ext cx="2232248" cy="2163363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Chicken soup with meatballs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150rub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95936" y="3604198"/>
            <a:ext cx="2238400" cy="27665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B</a:t>
            </a:r>
            <a:r>
              <a:rPr lang="en-US" sz="4000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orsch with sour cream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110rub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876256" y="2636913"/>
            <a:ext cx="2386608" cy="298519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Soup-puree of mushrooms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elicate mushroom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soup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served with crackers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85rub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886"/>
            <a:ext cx="1944216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9" y="908720"/>
            <a:ext cx="3043490" cy="269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1" y="4005064"/>
            <a:ext cx="3801615" cy="217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Носова\Desktop\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3892"/>
            <a:ext cx="3352368" cy="24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7864" y="980728"/>
            <a:ext cx="3024336" cy="252028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Kuzma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brownie</a:t>
            </a:r>
            <a:b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chicken cutlet,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french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fries, cucumbers, ketchup)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120rub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495107" y="3789040"/>
            <a:ext cx="2948136" cy="25531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С</a:t>
            </a:r>
            <a:r>
              <a:rPr lang="en-US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asserole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urd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olled oats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gg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ugar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salt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ilk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our cream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utter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lour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aisin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alnut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00rub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513446" y="3292549"/>
            <a:ext cx="2458616" cy="35612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Pasta with </a:t>
            </a:r>
            <a:r>
              <a:rPr lang="en-US" dirty="0" smtClean="0"/>
              <a:t>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chicken and mushrooms </a:t>
            </a:r>
          </a:p>
          <a:p>
            <a:pPr marL="0" indent="0"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asta in the form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coloured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bows with tender chicken and mushrooms)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120rub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243408"/>
            <a:ext cx="2776339" cy="147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" y="836712"/>
            <a:ext cx="345443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905"/>
            <a:ext cx="272033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6" y="3789040"/>
            <a:ext cx="2953475" cy="223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83768" y="1772816"/>
            <a:ext cx="3106688" cy="1228998"/>
          </a:xfrm>
        </p:spPr>
        <p:txBody>
          <a:bodyPr>
            <a:normAutofit fontScale="90000"/>
          </a:bodyPr>
          <a:lstStyle/>
          <a:p>
            <a:r>
              <a:rPr lang="en-US" sz="4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Mashed potato</a:t>
            </a:r>
            <a:br>
              <a:rPr lang="en-US" sz="4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</a:b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120rub</a:t>
            </a:r>
            <a:endParaRPr lang="ru-RU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98273" y="3645024"/>
            <a:ext cx="2376264" cy="2690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Dumplings with sour cream</a:t>
            </a:r>
            <a:endParaRPr lang="ru-RU" sz="40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95rub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436096" y="3957079"/>
            <a:ext cx="3250704" cy="216908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Potato firewood </a:t>
            </a:r>
          </a:p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french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fries with ketchup)</a:t>
            </a:r>
          </a:p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100rub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35972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2774954" cy="263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69925"/>
            <a:ext cx="2913682" cy="218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9" y="4581128"/>
            <a:ext cx="3017911" cy="20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0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712" y="2969295"/>
            <a:ext cx="2592288" cy="3244055"/>
          </a:xfrm>
        </p:spPr>
        <p:txBody>
          <a:bodyPr>
            <a:noAutofit/>
          </a:bodyPr>
          <a:lstStyle/>
          <a:p>
            <a:r>
              <a:rPr lang="en-US" sz="4000" b="1" i="1" dirty="0" smtClean="0">
                <a:solidFill>
                  <a:srgbClr val="FF00FF"/>
                </a:solidFill>
                <a:effectLst/>
                <a:latin typeface="Monotype Corsiva" pitchFamily="66" charset="0"/>
                <a:cs typeface="Times New Roman" pitchFamily="18" charset="0"/>
              </a:rPr>
              <a:t>Fruit iceberg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ruit salad of grapes, green apple, banana and orange with a scoop of vanilla ice cream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0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rub</a:t>
            </a:r>
            <a:endParaRPr lang="ru-RU" sz="20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04717" y="1038907"/>
            <a:ext cx="2808312" cy="1800200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en-US" b="1" i="1" dirty="0">
                <a:solidFill>
                  <a:srgbClr val="8064A2">
                    <a:lumMod val="75000"/>
                  </a:srgbClr>
                </a:solidFill>
                <a:latin typeface="Monotype Corsiva" pitchFamily="66" charset="0"/>
                <a:cs typeface="Times New Roman" pitchFamily="18" charset="0"/>
              </a:rPr>
              <a:t>Pancake</a:t>
            </a:r>
          </a:p>
          <a:p>
            <a:pPr marL="0" lvl="0" indent="0" algn="ctr">
              <a:buNone/>
            </a:pP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pancake fresh berries, honey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80rub</a:t>
            </a:r>
            <a:endParaRPr lang="ru-RU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778027" y="3861048"/>
            <a:ext cx="2344866" cy="30963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rgbClr val="FF00FF"/>
                </a:solidFill>
                <a:latin typeface="Monotype Corsiva" pitchFamily="66" charset="0"/>
                <a:cs typeface="Times New Roman" pitchFamily="18" charset="0"/>
              </a:rPr>
              <a:t>Chocolate delicacy</a:t>
            </a:r>
          </a:p>
          <a:p>
            <a:pPr marL="0" indent="0" algn="ctr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(delicate combination of chocolate cake with sour cream. decorate with gummy bears and confetti)</a:t>
            </a:r>
          </a:p>
          <a:p>
            <a:pPr marL="0" indent="0" algn="ctr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100rub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09721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41" y="0"/>
            <a:ext cx="23653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" y="3212976"/>
            <a:ext cx="200025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2304256" cy="376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4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01951" y="836712"/>
            <a:ext cx="2808312" cy="230425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en-US" sz="5400" b="1" i="1" dirty="0" smtClean="0">
                <a:solidFill>
                  <a:srgbClr val="FF5050"/>
                </a:solidFill>
                <a:latin typeface="Monotype Corsiva" pitchFamily="66" charset="0"/>
              </a:rPr>
              <a:t>Milk  shake</a:t>
            </a:r>
            <a:br>
              <a:rPr lang="en-US" sz="5400" b="1" i="1" dirty="0" smtClean="0">
                <a:solidFill>
                  <a:srgbClr val="FF5050"/>
                </a:solidFill>
                <a:latin typeface="Monotype Corsiva" pitchFamily="66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120rub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5400" b="1" i="1" dirty="0">
              <a:solidFill>
                <a:srgbClr val="FF5050"/>
              </a:solidFill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516216" y="4653137"/>
            <a:ext cx="2627784" cy="1872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dirty="0" smtClean="0">
                <a:solidFill>
                  <a:srgbClr val="FF5050"/>
                </a:solidFill>
                <a:latin typeface="Monotype Corsiva" pitchFamily="66" charset="0"/>
              </a:rPr>
              <a:t>Lemonade</a:t>
            </a:r>
            <a:endParaRPr lang="ru-RU" sz="4000" b="1" i="1" dirty="0" smtClean="0">
              <a:solidFill>
                <a:srgbClr val="FF505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40rub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678715" y="108645"/>
            <a:ext cx="3450183" cy="234186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800" b="1" i="1" smtClean="0">
                <a:solidFill>
                  <a:srgbClr val="FF5050"/>
                </a:solidFill>
                <a:latin typeface="Monotype Corsiva" pitchFamily="66" charset="0"/>
              </a:rPr>
              <a:t>Assorted juice </a:t>
            </a:r>
            <a:endParaRPr lang="en-US" sz="4800" b="1" i="1" dirty="0" smtClean="0">
              <a:solidFill>
                <a:srgbClr val="FF5050"/>
              </a:solidFill>
              <a:latin typeface="Monotype Corsiva" pitchFamily="66" charset="0"/>
            </a:endParaRPr>
          </a:p>
          <a:p>
            <a:pPr marL="0" lvl="0" indent="0" algn="ctr">
              <a:buNone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80rub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4800" b="1" i="1" dirty="0" smtClean="0">
              <a:solidFill>
                <a:srgbClr val="FF505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endParaRPr lang="en-US" sz="4800" b="1" i="1" dirty="0" smtClean="0">
              <a:solidFill>
                <a:srgbClr val="FF505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endParaRPr lang="ru-RU" sz="4800" b="1" i="1" dirty="0">
              <a:solidFill>
                <a:srgbClr val="FF5050"/>
              </a:solidFill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171400"/>
            <a:ext cx="25368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18" y="554087"/>
            <a:ext cx="2803575" cy="28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67" y="1484784"/>
            <a:ext cx="3003957" cy="295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3645024"/>
            <a:ext cx="2855778" cy="319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1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219</Words>
  <Application>Microsoft Office PowerPoint</Application>
  <PresentationFormat>Экран (4:3)</PresentationFormat>
  <Paragraphs>45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Министерство образования и науки Российской Федерации Брянский филиал федерального государственного бюджетного образовательного учреждения высшего образования «Российский экономический университет имени Г.В.Плеханова»</vt:lpstr>
      <vt:lpstr>Salad with corn and Apple  (a hearty salad of boiled carrots, peeled apple, eggs, canned corn, decorated with fresh cucumber and dressed with sour cream) 95rub</vt:lpstr>
      <vt:lpstr>Chicken soup with meatballs 150rub</vt:lpstr>
      <vt:lpstr>Kuzma brownie (chicken cutlet, french fries, cucumbers, ketchup) 120rub</vt:lpstr>
      <vt:lpstr>Mashed potato 120rub</vt:lpstr>
      <vt:lpstr>Fruit iceberg  (fruit salad of grapes, green apple, banana and orange with a scoop of vanilla ice cream) 120rub</vt:lpstr>
      <vt:lpstr>Milk  shake 120rub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Носова Марина</dc:creator>
  <cp:lastModifiedBy>RePack by Diakov</cp:lastModifiedBy>
  <cp:revision>20</cp:revision>
  <dcterms:created xsi:type="dcterms:W3CDTF">2018-10-10T15:18:09Z</dcterms:created>
  <dcterms:modified xsi:type="dcterms:W3CDTF">2018-12-02T19:09:01Z</dcterms:modified>
</cp:coreProperties>
</file>