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5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2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1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4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2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tint val="66000"/>
                <a:satMod val="160000"/>
              </a:schemeClr>
            </a:gs>
            <a:gs pos="9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7244-860A-4672-B3FE-8EA18C1C2AC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E5B6-51C4-4A21-8C5D-12306E8D6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Анатомия головного мозга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Презентация Петровой Ксении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Продолговатый мозг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Является продолжением спинного мозга с нарушенной </a:t>
            </a:r>
            <a:r>
              <a:rPr lang="ru-RU" sz="2400" dirty="0" err="1" smtClean="0"/>
              <a:t>сегментальностью</a:t>
            </a:r>
            <a:r>
              <a:rPr lang="ru-RU" sz="2400" dirty="0" smtClean="0"/>
              <a:t>. Серое вещество продолговатого мозга состоит из отдельных ядер черепных нервов. Белое вещество — это проводящие пути спинного и головного мозга, которые тянутся вверх в мозговой ствол, а оттуда в спинной мозг.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передней поверхности продолговатого мозга содержится передняя срединная щель, по бокам которой лежат утолщённые белые волокна, называемые пирамидами. Пирамиды сужаются вниз в связи с тем, что часть их волокон переходит на противоположную сторону, образуя перекресток пирамид, образующих боковой пирамидный путь. Часть белых волокон, которые не перекрещиваются, образуют прямой пирамидный путь.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3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Мост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Лежит выше продолговатого мозга. Это утолщённый валик с поперечно расположенными волокнами. По центру его проходит основная борозда, в которой лежит основная артерия головного мозга. По обе стороны борозды имеются заметные возвышения, образованные пирамидными путями. Мост состоит из большого количества поперечных волокон, которые образуют его белое вещество — нервные волокна. Между волокнами немало скоплений серого вещества, которое образует ядра моста. Продолжаясь до мозжечка, нервные волокна образуют его средние ножки.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78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Мозжечок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Лежит на задней поверхности моста и продолговатого мозга в задней черепной ямке. Состоит из двух полушарий и червя, который соединяет полушария между собой. Мозжечок отделяется от большого мозга горизонтальной щелью, в которой твердая мозговая оболочка образует шатер мозжечка, натянутый над задней ямкой черепа. Каждое полушарие мозжечка состоит из серого и белого вещества. Мозжечок тремя парами ножек соединяется со стволом мозга. Ножки представлены пучками волокон. Нижние (хвостовые) ножки мозжечка идут к продолговатому мозгу и называются ещё </a:t>
            </a:r>
            <a:r>
              <a:rPr lang="ru-RU" sz="2400" dirty="0" err="1" smtClean="0"/>
              <a:t>верёвчатыми</a:t>
            </a:r>
            <a:r>
              <a:rPr lang="ru-RU" sz="2400" dirty="0" smtClean="0"/>
              <a:t> телами. Главная функция мозжечка — рефлекторная координация движений и распределение мышечного тонуса.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75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Средний мозг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Покров среднего мозга лежит над его крышкой и прикрывает сверху водопровод среднего мозга. На крышке содержится пластинка покрышки (четверохолмие). Два верхних холмика связаны с функцией зрительного анализатора, выступают центрами ориентировочных рефлексов на зрительные раздражители, а потому называются зрительными. Два нижних бугорка — слуховые, связанные с ориентировочными рефлексами на звуковые раздражители. Верхние холмики связаны с латеральными коленчатыми телами промежуточного мозга с помощью верхних ручек, нижние холмики — нижними ручками с медиальными коленчатыми телами.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пластинки покрышки начинается спинномозговой путь, который связывает головной мозг со спинным. По нему проходят эфферентные импульсы в ответ на зрительные и слуховые раздражения.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13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Большие полушария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Головной мозг разделён бороздой на два больших полушария: левое и правое. В большие полушария входят: кора большого мозга (плащ), базальные ганглии, обонятельный мозг и боковые желудочки. Полушария мозга разделены продольной щелью, в углублении которой содержится мозолистое тело, которое их соединяет. На каждом полушарии различают следующие поверхности: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верхнебоковую, выпуклую, обращенную к внутренней поверхности свода черепа;</a:t>
            </a:r>
            <a:br>
              <a:rPr lang="ru-RU" sz="2400" dirty="0" smtClean="0"/>
            </a:br>
            <a:r>
              <a:rPr lang="ru-RU" sz="2400" dirty="0" smtClean="0"/>
              <a:t>нижнюю поверхность, расположенную на внутренней поверхности основания черепа;</a:t>
            </a:r>
            <a:br>
              <a:rPr lang="ru-RU" sz="2400" dirty="0" smtClean="0"/>
            </a:br>
            <a:r>
              <a:rPr lang="ru-RU" sz="2400" dirty="0" smtClean="0"/>
              <a:t>медиальную поверхность, с помощью которой полушария соединяются между собой.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12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Большие полушария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каждом полушарии есть части, которые наиболее выступают: впереди, — лобный полюс, сзади — затылочный полюс, сбоку — височный полюс. Кроме того, каждое полушарие большого мозга разделяется на четыре большие доли: лобную, теменную, затылочную и височные. В углублении боковой ямки мозга лежит небольшая доля — островок. Полушарие поделено на доли бороздами. Самая глубокая из них — боковая, или латеральная, ещё она называется </a:t>
            </a:r>
            <a:r>
              <a:rPr lang="ru-RU" sz="2400" dirty="0" err="1" smtClean="0"/>
              <a:t>сильвиевой</a:t>
            </a:r>
            <a:r>
              <a:rPr lang="ru-RU" sz="2400" dirty="0" smtClean="0"/>
              <a:t> бороздой. Боковая борозда отделяет височную долю от лобной и теменной. От верхнего края полушарий опускается вниз центральная борозда, или борозда Роланда. Она отделяет лобную долю мозга от теменной. Затылочная доля отделяется от теменной только со стороны медиальной поверхности полушарий — теменно-затылочной бороздой.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02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2507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Головной мозг человека является органом центральной нервной системы, состоящей из множества взаимосвязанных между собой нервных клеток и их отростков.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Головной мозг человека занимает почти всю полость мозгового отдела черепа, кости которого защищают головной мозг от внешних механических повреждений. B процессе роста и развития головной мозг принимает форму черепа.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65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7" y="1071563"/>
            <a:ext cx="7381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6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Строение головного мозга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Объём мозга большинства людей находится в пределах 1250—1600 кубических сантиметров и составляет 91—95 % ёмкости черепа. В головном мозге различают пять отделов: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продолговатый мозг, задний, включающий в себя мост и мозжечок, эпифиз, средний, промежуточный и передний мозг</a:t>
            </a:r>
            <a:r>
              <a:rPr lang="ru-RU" sz="2400" dirty="0" smtClean="0"/>
              <a:t>, представленный большими полушариями. Наряду с приведённым выше делением на отделы, весь мозг разделяют на три большие части: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полушария большого мозга;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мозжечок;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ствол мозга.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Кора большого мозга покрывает два полушария головного мозга: правое и левое.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/>
              <a:t>Оболочки головного мозга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Головной мозг, как и спинной, покрыт тремя оболочками: мягкой, паутинной и твердой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Мягкая, или сосудистая, оболочка </a:t>
            </a:r>
            <a:r>
              <a:rPr lang="ru-RU" sz="2400" dirty="0" smtClean="0"/>
              <a:t>головного мозга непосредственно прилегает к веществу мозга, заходит во все борозды, покрывает все извилины. Состоит она из рыхлой соединительной ткани, в которой разветвляются многочисленные сосуды, питающие мозг. От сосудистой оболочки отходят тоненькие отростки соединительной ткани, которые углубляются в массу мозга.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5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Паутинная оболочка головного мозга </a:t>
            </a:r>
            <a:r>
              <a:rPr lang="ru-RU" sz="2400" dirty="0" smtClean="0"/>
              <a:t>— тоненькая, полупрозрачная, не имеет сосудов. Между сосудистой и паутинной оболочками образуются </a:t>
            </a:r>
            <a:r>
              <a:rPr lang="ru-RU" sz="2400" dirty="0" err="1" smtClean="0"/>
              <a:t>подпаутинные</a:t>
            </a:r>
            <a:r>
              <a:rPr lang="ru-RU" sz="2400" dirty="0" smtClean="0"/>
              <a:t> цистерны, наполненные спинномозговой жидкостью, за счет которой и происходит питание паутинной оболочки. Самая большая, мозжечково-продолговатая цистерна, размещена сзади четвёртого желудочка, в неё открывается срединное отверстие четвёртого желудочка; цистерна боковой ямки лежит в боковой борозде большого мозга; межножковая — между ножками мозга; цистерна перекресток — в месте зрительной хиазмы (перекресток).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89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Твёрдая оболочка</a:t>
            </a:r>
            <a:r>
              <a:rPr lang="ru-RU" sz="2400" dirty="0" smtClean="0"/>
              <a:t>— это надкостницы для внутренней мозговой поверхности костей черепа. В этой оболочке наблюдается наивысшая концентрация болевых рецепторов в организме человека, в то время как в самом мозге болевые рецепторы отсутствуют 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Твердая мозговая оболочка построена из плотной соединительной ткани, выстланной изнутри плоскими увлажненными клетками, плотно срастается с костями черепа в области его внутренней основы. Между твердой и паутинной оболочками находится </a:t>
            </a:r>
            <a:r>
              <a:rPr lang="ru-RU" sz="2400" dirty="0" err="1" smtClean="0"/>
              <a:t>субдуральное</a:t>
            </a:r>
            <a:r>
              <a:rPr lang="ru-RU" sz="2400" dirty="0" smtClean="0"/>
              <a:t> пространство, заполненное серозной жидкостью.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9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Структурные части мозга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216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Анатомия головного мозга человека</vt:lpstr>
      <vt:lpstr>Головной мозг человека является органом центральной нервной системы, состоящей из множества взаимосвязанных между собой нервных клеток и их отростков.  Головной мозг человека занимает почти всю полость мозгового отдела черепа, кости которого защищают головной мозг от внешних механических повреждений. B процессе роста и развития головной мозг принимает форму черепа.</vt:lpstr>
      <vt:lpstr>Презентация PowerPoint</vt:lpstr>
      <vt:lpstr>Строение головного мозга Объём мозга большинства людей находится в пределах 1250—1600 кубических сантиметров и составляет 91—95 % ёмкости черепа. В головном мозге различают пять отделов: продолговатый мозг, задний, включающий в себя мост и мозжечок, эпифиз, средний, промежуточный и передний мозг, представленный большими полушариями. Наряду с приведённым выше делением на отделы, весь мозг разделяют на три большие части: полушария большого мозга; мозжечок; ствол мозга. Кора большого мозга покрывает два полушария головного мозга: правое и левое.</vt:lpstr>
      <vt:lpstr>Оболочки головного мозга  Головной мозг, как и спинной, покрыт тремя оболочками: мягкой, паутинной и твердой.</vt:lpstr>
      <vt:lpstr>Мягкая, или сосудистая, оболочка головного мозга непосредственно прилегает к веществу мозга, заходит во все борозды, покрывает все извилины. Состоит она из рыхлой соединительной ткани, в которой разветвляются многочисленные сосуды, питающие мозг. От сосудистой оболочки отходят тоненькие отростки соединительной ткани, которые углубляются в массу мозга.</vt:lpstr>
      <vt:lpstr>Паутинная оболочка головного мозга — тоненькая, полупрозрачная, не имеет сосудов. Между сосудистой и паутинной оболочками образуются подпаутинные цистерны, наполненные спинномозговой жидкостью, за счет которой и происходит питание паутинной оболочки. Самая большая, мозжечково-продолговатая цистерна, размещена сзади четвёртого желудочка, в неё открывается срединное отверстие четвёртого желудочка; цистерна боковой ямки лежит в боковой борозде большого мозга; межножковая — между ножками мозга; цистерна перекресток — в месте зрительной хиазмы (перекресток).</vt:lpstr>
      <vt:lpstr>Твёрдая оболочка— это надкостницы для внутренней мозговой поверхности костей черепа. В этой оболочке наблюдается наивысшая концентрация болевых рецепторов в организме человека, в то время как в самом мозге болевые рецепторы отсутствуют .  Твердая мозговая оболочка построена из плотной соединительной ткани, выстланной изнутри плоскими увлажненными клетками, плотно срастается с костями черепа в области его внутренней основы. Между твердой и паутинной оболочками находится субдуральное пространство, заполненное серозной жидкостью.</vt:lpstr>
      <vt:lpstr>Структурные части мозга</vt:lpstr>
      <vt:lpstr>Продолговатый мозг Является продолжением спинного мозга с нарушенной сегментальностью. Серое вещество продолговатого мозга состоит из отдельных ядер черепных нервов. Белое вещество — это проводящие пути спинного и головного мозга, которые тянутся вверх в мозговой ствол, а оттуда в спинной мозг.  На передней поверхности продолговатого мозга содержится передняя срединная щель, по бокам которой лежат утолщённые белые волокна, называемые пирамидами. Пирамиды сужаются вниз в связи с тем, что часть их волокон переходит на противоположную сторону, образуя перекресток пирамид, образующих боковой пирамидный путь. Часть белых волокон, которые не перекрещиваются, образуют прямой пирамидный путь.</vt:lpstr>
      <vt:lpstr>Презентация PowerPoint</vt:lpstr>
      <vt:lpstr>Мост  Лежит выше продолговатого мозга. Это утолщённый валик с поперечно расположенными волокнами. По центру его проходит основная борозда, в которой лежит основная артерия головного мозга. По обе стороны борозды имеются заметные возвышения, образованные пирамидными путями. Мост состоит из большого количества поперечных волокон, которые образуют его белое вещество — нервные волокна. Между волокнами немало скоплений серого вещества, которое образует ядра моста. Продолжаясь до мозжечка, нервные волокна образуют его средние ножки.</vt:lpstr>
      <vt:lpstr>Презентация PowerPoint</vt:lpstr>
      <vt:lpstr>Мозжечок  Лежит на задней поверхности моста и продолговатого мозга в задней черепной ямке. Состоит из двух полушарий и червя, который соединяет полушария между собой. Мозжечок отделяется от большого мозга горизонтальной щелью, в которой твердая мозговая оболочка образует шатер мозжечка, натянутый над задней ямкой черепа. Каждое полушарие мозжечка состоит из серого и белого вещества. Мозжечок тремя парами ножек соединяется со стволом мозга. Ножки представлены пучками волокон. Нижние (хвостовые) ножки мозжечка идут к продолговатому мозгу и называются ещё верёвчатыми телами. Главная функция мозжечка — рефлекторная координация движений и распределение мышечного тонуса.</vt:lpstr>
      <vt:lpstr>Презентация PowerPoint</vt:lpstr>
      <vt:lpstr>Средний мозг Покров среднего мозга лежит над его крышкой и прикрывает сверху водопровод среднего мозга. На крышке содержится пластинка покрышки (четверохолмие). Два верхних холмика связаны с функцией зрительного анализатора, выступают центрами ориентировочных рефлексов на зрительные раздражители, а потому называются зрительными. Два нижних бугорка — слуховые, связанные с ориентировочными рефлексами на звуковые раздражители. Верхние холмики связаны с латеральными коленчатыми телами промежуточного мозга с помощью верхних ручек, нижние холмики — нижними ручками с медиальными коленчатыми телами.  От пластинки покрышки начинается спинномозговой путь, который связывает головной мозг со спинным. По нему проходят эфферентные импульсы в ответ на зрительные и слуховые раздражения.</vt:lpstr>
      <vt:lpstr>Презентация PowerPoint</vt:lpstr>
      <vt:lpstr>Большие полушария  Головной мозг разделён бороздой на два больших полушария: левое и правое. В большие полушария входят: кора большого мозга (плащ), базальные ганглии, обонятельный мозг и боковые желудочки. Полушария мозга разделены продольной щелью, в углублении которой содержится мозолистое тело, которое их соединяет. На каждом полушарии различают следующие поверхности:  верхнебоковую, выпуклую, обращенную к внутренней поверхности свода черепа; нижнюю поверхность, расположенную на внутренней поверхности основания черепа; медиальную поверхность, с помощью которой полушария соединяются между собой.</vt:lpstr>
      <vt:lpstr>Большие полушария В каждом полушарии есть части, которые наиболее выступают: впереди, — лобный полюс, сзади — затылочный полюс, сбоку — височный полюс. Кроме того, каждое полушарие большого мозга разделяется на четыре большие доли: лобную, теменную, затылочную и височные. В углублении боковой ямки мозга лежит небольшая доля — островок. Полушарие поделено на доли бороздами. Самая глубокая из них — боковая, или латеральная, ещё она называется сильвиевой бороздой. Боковая борозда отделяет височную долю от лобной и теменной. От верхнего края полушарий опускается вниз центральная борозда, или борозда Роланда. Она отделяет лобную долю мозга от теменной. Затылочная доля отделяется от теменной только со стороны медиальной поверхности полушарий — теменно-затылочной бороздой.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головного мозга человека</dc:title>
  <dc:creator>Ксюша</dc:creator>
  <cp:lastModifiedBy>Ксюша</cp:lastModifiedBy>
  <cp:revision>3</cp:revision>
  <dcterms:created xsi:type="dcterms:W3CDTF">2020-04-29T13:51:13Z</dcterms:created>
  <dcterms:modified xsi:type="dcterms:W3CDTF">2020-04-29T14:21:46Z</dcterms:modified>
</cp:coreProperties>
</file>