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77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7E"/>
    <a:srgbClr val="C5700A"/>
    <a:srgbClr val="4A2B0E"/>
    <a:srgbClr val="1D120E"/>
    <a:srgbClr val="000306"/>
    <a:srgbClr val="FF6C99"/>
    <a:srgbClr val="526664"/>
    <a:srgbClr val="B5B5B3"/>
    <a:srgbClr val="00B9CD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49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5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7.xml"/><Relationship Id="rId18" Type="http://schemas.openxmlformats.org/officeDocument/2006/relationships/slide" Target="slide27.xml"/><Relationship Id="rId3" Type="http://schemas.openxmlformats.org/officeDocument/2006/relationships/slide" Target="slide17.xml"/><Relationship Id="rId21" Type="http://schemas.openxmlformats.org/officeDocument/2006/relationships/slide" Target="slide29.xml"/><Relationship Id="rId7" Type="http://schemas.openxmlformats.org/officeDocument/2006/relationships/slide" Target="slide33.xml"/><Relationship Id="rId12" Type="http://schemas.openxmlformats.org/officeDocument/2006/relationships/slide" Target="slide23.xml"/><Relationship Id="rId17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39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5" Type="http://schemas.openxmlformats.org/officeDocument/2006/relationships/slide" Target="slide25.xml"/><Relationship Id="rId10" Type="http://schemas.openxmlformats.org/officeDocument/2006/relationships/slide" Target="slide35.xml"/><Relationship Id="rId19" Type="http://schemas.openxmlformats.org/officeDocument/2006/relationships/slide" Target="slide41.xml"/><Relationship Id="rId4" Type="http://schemas.openxmlformats.org/officeDocument/2006/relationships/slide" Target="slide31.xml"/><Relationship Id="rId9" Type="http://schemas.openxmlformats.org/officeDocument/2006/relationships/slide" Target="slide21.xml"/><Relationship Id="rId14" Type="http://schemas.openxmlformats.org/officeDocument/2006/relationships/slide" Target="slide11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9934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084394"/>
            <a:ext cx="9144000" cy="1555845"/>
          </a:xfrm>
          <a:prstGeom prst="rect">
            <a:avLst/>
          </a:prstGeom>
          <a:gradFill>
            <a:gsLst>
              <a:gs pos="0">
                <a:schemeClr val="tx1"/>
              </a:gs>
              <a:gs pos="5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063560"/>
            <a:ext cx="9144000" cy="4571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2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41516"/>
            <a:ext cx="9144000" cy="4571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2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099924"/>
            <a:ext cx="9144000" cy="840566"/>
          </a:xfrm>
        </p:spPr>
        <p:txBody>
          <a:bodyPr>
            <a:noAutofit/>
          </a:bodyPr>
          <a:lstStyle/>
          <a:p>
            <a:pPr algn="ctr"/>
            <a:r>
              <a:rPr lang="ru-RU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Викторина, посвященная спорту и спортсменам ВОВ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 </a:t>
            </a:r>
            <a:endParaRPr lang="ru-RU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0436" y="0"/>
            <a:ext cx="681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Министерство образования и молодежной политики </a:t>
            </a:r>
          </a:p>
          <a:p>
            <a:pPr algn="ctr"/>
            <a:r>
              <a:rPr lang="ru-RU" dirty="0" smtClean="0">
                <a:latin typeface="+mj-lt"/>
              </a:rPr>
              <a:t>Свердловской области</a:t>
            </a:r>
          </a:p>
          <a:p>
            <a:pPr algn="ctr"/>
            <a:r>
              <a:rPr lang="ru-RU" dirty="0" smtClean="0">
                <a:latin typeface="+mj-lt"/>
              </a:rPr>
              <a:t>ГАПОУ СО "</a:t>
            </a:r>
            <a:r>
              <a:rPr lang="ru-RU" dirty="0" err="1" smtClean="0">
                <a:latin typeface="+mj-lt"/>
              </a:rPr>
              <a:t>Ирбитский</a:t>
            </a:r>
            <a:r>
              <a:rPr lang="ru-RU" dirty="0" smtClean="0">
                <a:latin typeface="+mj-lt"/>
              </a:rPr>
              <a:t> гуманитарный колледж"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8603" y="4913195"/>
            <a:ext cx="4928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Константинова </a:t>
            </a:r>
            <a:r>
              <a:rPr lang="ru-RU" dirty="0" smtClean="0"/>
              <a:t>Екатерина </a:t>
            </a:r>
          </a:p>
          <a:p>
            <a:r>
              <a:rPr lang="ru-RU" dirty="0" smtClean="0"/>
              <a:t>Дмитриевна </a:t>
            </a:r>
          </a:p>
          <a:p>
            <a:r>
              <a:rPr lang="ru-RU" dirty="0" smtClean="0"/>
              <a:t>Форма обучения: очная</a:t>
            </a:r>
          </a:p>
          <a:p>
            <a:r>
              <a:rPr lang="ru-RU" dirty="0" smtClean="0"/>
              <a:t>Курс: 2 </a:t>
            </a:r>
          </a:p>
          <a:p>
            <a:r>
              <a:rPr lang="ru-RU" dirty="0" smtClean="0"/>
              <a:t>Группа: </a:t>
            </a:r>
            <a:r>
              <a:rPr lang="ru-RU" dirty="0" smtClean="0"/>
              <a:t>29-В</a:t>
            </a:r>
          </a:p>
          <a:p>
            <a:r>
              <a:rPr lang="ru-RU" dirty="0" smtClean="0"/>
              <a:t>Руководитель</a:t>
            </a:r>
            <a:r>
              <a:rPr lang="ru-RU" dirty="0" smtClean="0"/>
              <a:t>: </a:t>
            </a:r>
            <a:r>
              <a:rPr lang="ru-RU" dirty="0" err="1" smtClean="0"/>
              <a:t>Тавадян</a:t>
            </a:r>
            <a:r>
              <a:rPr lang="ru-RU" dirty="0" smtClean="0"/>
              <a:t> </a:t>
            </a:r>
            <a:r>
              <a:rPr lang="ru-RU" dirty="0" err="1" smtClean="0"/>
              <a:t>Анаит</a:t>
            </a:r>
            <a:r>
              <a:rPr lang="ru-RU" dirty="0" smtClean="0"/>
              <a:t> Юрьевна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9" y="1467134"/>
            <a:ext cx="6196082" cy="276367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951335"/>
            <a:ext cx="51110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В одной из схваток с врагом он спас командира отряда при этом проявив незаурядное самообладание, храбрость, физическую силу и боксерское мастерство. За что был награжден орденом « Красного Знамени»</a:t>
            </a:r>
            <a:endParaRPr lang="ru-RU" sz="2000" dirty="0">
              <a:latin typeface="+mj-lt"/>
            </a:endParaRPr>
          </a:p>
        </p:txBody>
      </p:sp>
      <p:pic>
        <p:nvPicPr>
          <p:cNvPr id="7" name="Picture 5" descr="https://avatars.mds.yandex.net/get-pdb/2001933/18a3c73d-20dd-439f-aaf6-fc0fe1848cb4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0287" y="2205487"/>
            <a:ext cx="2823713" cy="282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570" y="2193455"/>
            <a:ext cx="3084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Подвиг Евгения Абалакова в годы ВОВ?</a:t>
            </a:r>
            <a:endParaRPr lang="ru-RU" sz="2400" dirty="0">
              <a:latin typeface="+mj-lt"/>
            </a:endParaRPr>
          </a:p>
        </p:txBody>
      </p:sp>
      <p:pic>
        <p:nvPicPr>
          <p:cNvPr id="6146" name="Picture 2" descr="https://sun3-13.userapi.com/K0JVZCtUtxxt-Yy9O7T93Yy1mJqt91X5QGt1YQ/fb-Qwkv2h2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409" y="1249003"/>
            <a:ext cx="2784143" cy="489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8" y="1467134"/>
            <a:ext cx="5227091" cy="345970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854" y="2035244"/>
            <a:ext cx="4947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Во время ВОВ в составе партизанского отряда оборонял важные стратегические перевалы Кавказского хребта, преподавал в школе военного альпинизма Закавказского фронта.</a:t>
            </a:r>
            <a:endParaRPr lang="ru-RU" sz="2400" dirty="0">
              <a:latin typeface="+mj-lt"/>
            </a:endParaRPr>
          </a:p>
        </p:txBody>
      </p:sp>
      <p:pic>
        <p:nvPicPr>
          <p:cNvPr id="6" name="Picture 2" descr="https://sun3-13.userapi.com/K0JVZCtUtxxt-Yy9O7T93Yy1mJqt91X5QGt1YQ/fb-Qwkv2h2Y.jpg"/>
          <p:cNvPicPr>
            <a:picLocks noChangeAspect="1" noChangeArrowheads="1"/>
          </p:cNvPicPr>
          <p:nvPr/>
        </p:nvPicPr>
        <p:blipFill>
          <a:blip r:embed="rId3" cstate="print"/>
          <a:srcRect b="13757"/>
          <a:stretch>
            <a:fillRect/>
          </a:stretch>
        </p:blipFill>
        <p:spPr bwMode="auto">
          <a:xfrm>
            <a:off x="5568286" y="1016991"/>
            <a:ext cx="2784143" cy="422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5609228" cy="290015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77922" y="1812849"/>
            <a:ext cx="451740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 ком идет речь? Она заслуженный мастер спорта по конькобежному спорту, двукратная чемпионка СССР в многоборье. Во время войны работала в военном госпитале, сделала сотни операций, тем самым спасла многих людей от смерти.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60410" y="2411821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+mj-lt"/>
              </a:rPr>
              <a:t>Зоя Миронова</a:t>
            </a:r>
            <a:endParaRPr lang="ru-RU" sz="2800" dirty="0">
              <a:latin typeface="+mj-lt"/>
            </a:endParaRPr>
          </a:p>
        </p:txBody>
      </p:sp>
      <p:pic>
        <p:nvPicPr>
          <p:cNvPr id="6" name="Picture 3" descr="http://www.smsport.ru/image/sp75/spm/Mironova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BFC"/>
              </a:clrFrom>
              <a:clrTo>
                <a:srgbClr val="F7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5429" y="1903863"/>
            <a:ext cx="2314671" cy="3550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0406" y="2136844"/>
            <a:ext cx="2599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+mj-lt"/>
              </a:rPr>
              <a:t>Расскажите о Любе Кулаковой в период 41-42 г.?</a:t>
            </a:r>
            <a:endParaRPr lang="ru-RU" dirty="0">
              <a:latin typeface="+mj-lt"/>
            </a:endParaRPr>
          </a:p>
        </p:txBody>
      </p:sp>
      <p:pic>
        <p:nvPicPr>
          <p:cNvPr id="2050" name="Picture 2" descr="http://sport-strana.ru/wp-content/flagallery/16-03-24_08-43-43/webview/kulako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91098" y="1487607"/>
            <a:ext cx="3242717" cy="432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flipH="1" flipV="1">
            <a:off x="0" y="1467133"/>
            <a:ext cx="8188656" cy="5390867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4526" y="2149974"/>
            <a:ext cx="635985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Люба Кулакова 1920 г. р., заслуженный мастер спорта, одна из лучших советских лыжниц предвоенных лет,3- кратная чемпионка СССР. Люба добровольцем ушла на фронт в лыжный батальон, который играл не малую роль в боях. Неоднократно ее назначали инструктором лыжного спорта, где она обучала бойцов своему искусству. Она постоянно рвалась на передовую, где можно самой участвовать в боях . В конце зимы 1942 г. недалеко от деревни Линьки Смоленской обл. Кулакова погибла. ЕЕ воинский подвиг отмечен орденом « Отечественной войны 2 степени» и также посмертно удостоена Высшего спортивного звания « Заслуженный мастер спорта».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50376" y="1977831"/>
            <a:ext cx="32618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Где и когда состоялись первые зимние олимпийские игры?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3" descr="https://avatars.mds.yandex.net/get-pdb/939186/3aa1df04-e81a-4b06-b4a0-eb1e01cc41e3/s1200?webp=fa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3136" y="3360084"/>
            <a:ext cx="3698544" cy="3770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7544" y="1862877"/>
            <a:ext cx="37940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Первые зимние олимпийские игры состоялись во Франции местечко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Шамоний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в 1924 г.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3" descr="https://debat.me/upload/tmp/2019-10/17/57-1571302760-101982174-466319525.191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472" y="4161926"/>
            <a:ext cx="5149503" cy="269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341196" y="1344305"/>
            <a:ext cx="4135272" cy="251801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54843" y="1880064"/>
            <a:ext cx="38486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Где должны были проходить 12 Олимпийские игры и почему они не проводились?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3" descr="https://avatars.mds.yandex.net/get-pdb/939186/3aa1df04-e81a-4b06-b4a0-eb1e01cc41e3/s1200?webp=fa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9865" y="3250902"/>
            <a:ext cx="3698544" cy="3770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9308" y="327546"/>
          <a:ext cx="8625384" cy="59999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75128"/>
                <a:gridCol w="2875128"/>
                <a:gridCol w="2875128"/>
              </a:tblGrid>
              <a:tr h="93106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</a:rPr>
                        <a:t>История в лицах</a:t>
                      </a:r>
                      <a:endParaRPr lang="ru-RU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</a:rPr>
                        <a:t>Олимпийские игры</a:t>
                      </a:r>
                      <a:endParaRPr lang="ru-RU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</a:rPr>
                        <a:t>Спорт</a:t>
                      </a:r>
                      <a:endParaRPr lang="ru-RU" sz="2800" dirty="0">
                        <a:latin typeface="+mj-lt"/>
                      </a:endParaRPr>
                    </a:p>
                  </a:txBody>
                  <a:tcPr/>
                </a:tc>
              </a:tr>
              <a:tr h="72232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2" action="ppaction://hlinksldjump"/>
                        </a:rPr>
                        <a:t>100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3" action="ppaction://hlinksldjump"/>
                        </a:rPr>
                        <a:t>100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4" action="ppaction://hlinksldjump"/>
                        </a:rPr>
                        <a:t>100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</a:tr>
              <a:tr h="721151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5" action="ppaction://hlinksldjump"/>
                        </a:rPr>
                        <a:t>200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atin typeface="+mj-lt"/>
                          <a:hlinkClick r:id="rId6" action="ppaction://hlinksldjump"/>
                        </a:rPr>
                        <a:t>200</a:t>
                      </a:r>
                      <a:endParaRPr lang="ru-RU" sz="4000" b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atin typeface="+mj-lt"/>
                          <a:hlinkClick r:id="rId7" action="ppaction://hlinksldjump"/>
                        </a:rPr>
                        <a:t>200</a:t>
                      </a:r>
                      <a:endParaRPr lang="ru-RU" sz="4000" b="1" dirty="0" smtClean="0">
                        <a:latin typeface="+mj-lt"/>
                      </a:endParaRPr>
                    </a:p>
                  </a:txBody>
                  <a:tcPr/>
                </a:tc>
              </a:tr>
              <a:tr h="72232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8" action="ppaction://hlinksldjump"/>
                        </a:rPr>
                        <a:t>300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9" action="ppaction://hlinksldjump"/>
                        </a:rPr>
                        <a:t>300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10" action="ppaction://hlinksldjump"/>
                        </a:rPr>
                        <a:t>300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</a:tr>
              <a:tr h="72232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11" action="ppaction://hlinksldjump"/>
                        </a:rPr>
                        <a:t>400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12" action="ppaction://hlinksldjump"/>
                        </a:rPr>
                        <a:t>400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13" action="ppaction://hlinksldjump"/>
                        </a:rPr>
                        <a:t>400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</a:tr>
              <a:tr h="72232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14" action="ppaction://hlinksldjump"/>
                        </a:rPr>
                        <a:t>500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15" action="ppaction://hlinksldjump"/>
                        </a:rPr>
                        <a:t>500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16" action="ppaction://hlinksldjump"/>
                        </a:rPr>
                        <a:t>500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</a:tr>
              <a:tr h="72232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17" action="ppaction://hlinksldjump"/>
                        </a:rPr>
                        <a:t>600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18" action="ppaction://hlinksldjump"/>
                        </a:rPr>
                        <a:t>600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19" action="ppaction://hlinksldjump"/>
                        </a:rPr>
                        <a:t>600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</a:tr>
              <a:tr h="72232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20" action="ppaction://hlinksldjump"/>
                        </a:rPr>
                        <a:t>700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21" action="ppaction://hlinksldjump"/>
                        </a:rPr>
                        <a:t>700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j-lt"/>
                          <a:hlinkClick r:id="rId22" action="ppaction://hlinksldjump"/>
                        </a:rPr>
                        <a:t>700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9" y="1467133"/>
            <a:ext cx="4230804" cy="2695433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95783" y="1814651"/>
            <a:ext cx="38759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12 Олимпийские игры должны были проходить в Токио в 1940 г., но в связи с началом Второй Мировой войны игры не состоялись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53251" name="Picture 3" descr="https://debat.me/upload/tmp/2019-10/17/57-1571302760-101982174-466319525.191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472" y="4161926"/>
            <a:ext cx="5149503" cy="269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73206" y="1978844"/>
            <a:ext cx="33027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Назовите 6- кратную олимпийскую чемпионку в беге на коньках?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52227" name="Picture 3" descr="https://187011.selcdn.ru/thumbnails/photos/8/2/d/82d3bda43a7edd4f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30" y="1504073"/>
            <a:ext cx="3201774" cy="403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61110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8589" y="2507355"/>
            <a:ext cx="3358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Лидия Скобликова</a:t>
            </a:r>
            <a:endParaRPr lang="ru-RU" sz="3200" b="1" dirty="0">
              <a:latin typeface="+mj-lt"/>
            </a:endParaRPr>
          </a:p>
        </p:txBody>
      </p:sp>
      <p:pic>
        <p:nvPicPr>
          <p:cNvPr id="50178" name="Picture 2" descr="https://portal-kultura.ru/upload/medialibrary/6e2/19-RIAN_38409.HR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154" y="1214651"/>
            <a:ext cx="3993344" cy="422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95786" y="1917430"/>
            <a:ext cx="3889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Сколько раз на зимних олимпийских играх в лыжных гонках побеждала Галина Кулакова?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49155" name="Picture 3" descr="https://www.etoretro.ru/data/media/4761/14794877370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279" y="1529046"/>
            <a:ext cx="3065297" cy="438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5203" y="2261696"/>
            <a:ext cx="3006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Галина Кулакова побеждала 4 раза</a:t>
            </a:r>
            <a:endParaRPr lang="ru-RU" sz="2400" b="1" dirty="0">
              <a:latin typeface="+mj-lt"/>
            </a:endParaRPr>
          </a:p>
        </p:txBody>
      </p:sp>
      <p:pic>
        <p:nvPicPr>
          <p:cNvPr id="48132" name="Picture 4" descr="https://be-brand.ru/files/news/87-a7059fb7.jpeg?v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6601" y="3964675"/>
            <a:ext cx="5251223" cy="2634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785" y="1876652"/>
            <a:ext cx="36166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Сколько лет продержался мировой рекорд Валерия Брумеля по прыжкам в высоту?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47107" name="Picture 3" descr="https://avatars.mds.yandex.net/get-zen_doc/1581245/pub_5dadb3ac06cc4600b034cdcc_5dadb3b08f011100aea1bf5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864" y="1473958"/>
            <a:ext cx="4135271" cy="4135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91320" y="1831876"/>
            <a:ext cx="335734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Рекорд Валерия Брумеля по прыжкам в высоту после его ухода продержался 8 лет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( 2,28 м.)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46083" name="Picture 3" descr="https://www.syl.ru/misc/i/ai/297025/1640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417" y="1124212"/>
            <a:ext cx="2622044" cy="432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967784" cy="309121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36727" y="2042571"/>
            <a:ext cx="45174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Какую помощь в физической и военной подготовке оказал советским людям Всесоюзный Физкультурный Комплекс «Готов к труду и обороне СССР»?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45059" name="Picture 3" descr="https://cdn.monetnik.ru/storage/market-lot/04/48/142304/449657_b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1477" y="1554138"/>
            <a:ext cx="3864159" cy="385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flipH="1" flipV="1">
            <a:off x="-1" y="1132764"/>
            <a:ext cx="8693623" cy="542498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064526" y="2112791"/>
            <a:ext cx="690576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 1939 г. в нормативы комплекса ГТО были включены такие виды испытаний, как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переползание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по-пластунски, скоростной пеший переход, метание связки гранат, лазание по канату и шесту, переноска патронного ящика, плавание с гранатой в руке, преодоление полосы препятствий, оборонительные и нападающие приемы различных единоборств. И прохождение этих мирных испытаний комплекса ГТО облегчило его значкистам сложнейший ратный путь к победе над фашизмом.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7326" y="1973071"/>
            <a:ext cx="3459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Почему не проводились13 Олимпийские игры?</a:t>
            </a:r>
            <a:endParaRPr lang="ru-RU" sz="2400" b="1" dirty="0">
              <a:latin typeface="+mj-lt"/>
            </a:endParaRPr>
          </a:p>
        </p:txBody>
      </p:sp>
      <p:pic>
        <p:nvPicPr>
          <p:cNvPr id="7" name="Picture 4" descr="https://be-brand.ru/files/news/87-a7059fb7.jpeg?v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601" y="3964675"/>
            <a:ext cx="5251223" cy="2634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13900" y="2021386"/>
            <a:ext cx="36303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 какие заслуги Юрий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Тюкалов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награжден медалью за оборону Ленинграда?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Улыбающееся лицо 12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 descr="http://xn--80abskfjf9b9g.xn--p1ai/doc/regata_history/Tyuka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296" y="1728101"/>
            <a:ext cx="2835571" cy="403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Олимпийские игры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8" y="1467134"/>
            <a:ext cx="4749419" cy="288650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23080" y="1975598"/>
            <a:ext cx="42717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13 Олимпийские игры должны были проводится в 1944 году , но из-за второй Мировой Войны не состоялись.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4" descr="https://be-brand.ru/files/news/87-a7059fb7.jpeg?v=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6601" y="3964675"/>
            <a:ext cx="5251223" cy="2634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47463" y="5663821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0407" y="1959423"/>
            <a:ext cx="2886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Когда было установлено звание «Заслуженный мастер спорта»?</a:t>
            </a:r>
            <a:endParaRPr lang="ru-RU" sz="2400" b="1" dirty="0">
              <a:latin typeface="+mj-lt"/>
            </a:endParaRPr>
          </a:p>
        </p:txBody>
      </p:sp>
      <p:pic>
        <p:nvPicPr>
          <p:cNvPr id="40962" name="Picture 2" descr="https://avatars.mds.yandex.net/get-zen_doc/1537151/pub_5cec4395958fa300b29ac40e_5cec43cc7b478b00b277e3d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278" y="2110727"/>
            <a:ext cx="3201775" cy="354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84165" y="2447402"/>
            <a:ext cx="29626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27 мая 1934 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 descr="http://www.smsport.ru/image/legatlet/ter-ova/nagr/9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4561" y="3507473"/>
            <a:ext cx="3975764" cy="2688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21487" y="2575594"/>
            <a:ext cx="2279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Что такое БГТО?</a:t>
            </a:r>
            <a:endParaRPr lang="ru-RU" sz="2400" b="1" dirty="0">
              <a:latin typeface="+mj-lt"/>
            </a:endParaRPr>
          </a:p>
        </p:txBody>
      </p:sp>
      <p:pic>
        <p:nvPicPr>
          <p:cNvPr id="38914" name="Picture 2" descr="https://cdn.monetnik.ru/storage/market-lot/12/96/142312/449680_mainViewLo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0471" y="2110853"/>
            <a:ext cx="401002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1098" y="2355208"/>
            <a:ext cx="3173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БГТО - это комплекс испытаний «Будь готов к труду и обороне»</a:t>
            </a:r>
            <a:endParaRPr lang="ru-RU" sz="2400" b="1" dirty="0">
              <a:latin typeface="+mj-lt"/>
            </a:endParaRPr>
          </a:p>
        </p:txBody>
      </p:sp>
      <p:pic>
        <p:nvPicPr>
          <p:cNvPr id="37890" name="Picture 2" descr="https://static.anumis.ru/global/images/photos/0143/huge/9014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6691" b="14740"/>
          <a:stretch>
            <a:fillRect/>
          </a:stretch>
        </p:blipFill>
        <p:spPr bwMode="auto">
          <a:xfrm>
            <a:off x="3311083" y="978634"/>
            <a:ext cx="4386254" cy="5012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53486"/>
            <a:ext cx="4135272" cy="251801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82388" y="1890131"/>
            <a:ext cx="33573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По каким видам спорта в 1943 году проводились первенство Советского Союза?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36867" name="Picture 3" descr="https://yt3.ggpht.com/a/AGF-l7-hu7z0grltzuDY6TLaqw4DByRQ9LJZjbhKCQ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305" y="3166281"/>
            <a:ext cx="3350525" cy="335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flipH="1" flipV="1">
            <a:off x="177420" y="941694"/>
            <a:ext cx="5759355" cy="349382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73204" y="1602687"/>
            <a:ext cx="48722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Первенство Советского Союза в 1943 г. состоялись по гимнастике, легкой атлетике, лыжному и конькобежному спорту, тяжелой атлетике, плаванию, велосипедному спорту и рукопашному бою.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51203" name="Picture 3" descr="https://www.clipartmax.com/png/middle/125-1256200_flag-of-the-soviet-union-hammer-and-sickle-communist-communist-symbol-hammer.png"/>
          <p:cNvPicPr>
            <a:picLocks noChangeAspect="1" noChangeArrowheads="1"/>
          </p:cNvPicPr>
          <p:nvPr/>
        </p:nvPicPr>
        <p:blipFill>
          <a:blip r:embed="rId3" cstate="print"/>
          <a:srcRect l="16648" t="6561" r="16657" b="6750"/>
          <a:stretch>
            <a:fillRect/>
          </a:stretch>
        </p:blipFill>
        <p:spPr bwMode="auto">
          <a:xfrm>
            <a:off x="4686255" y="3562066"/>
            <a:ext cx="3338627" cy="3295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3341" y="2138866"/>
            <a:ext cx="2968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Когда был разработан комплекс БГТО?</a:t>
            </a:r>
            <a:endParaRPr lang="ru-RU" sz="2400" b="1" dirty="0">
              <a:latin typeface="+mj-lt"/>
            </a:endParaRPr>
          </a:p>
        </p:txBody>
      </p:sp>
      <p:pic>
        <p:nvPicPr>
          <p:cNvPr id="7" name="Picture 2" descr="https://cdn.monetnik.ru/storage/market-lot/12/96/142312/449680_mainViewLo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0471" y="2110853"/>
            <a:ext cx="401002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1570" y="1782002"/>
            <a:ext cx="3343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В 1934 г. по предложению ЦК ВЛКСМ был разработан и утвержден комплекс БГТО</a:t>
            </a:r>
            <a:endParaRPr lang="ru-RU" sz="2400" b="1" dirty="0">
              <a:latin typeface="+mj-lt"/>
            </a:endParaRPr>
          </a:p>
        </p:txBody>
      </p:sp>
      <p:pic>
        <p:nvPicPr>
          <p:cNvPr id="6" name="Picture 2" descr="https://cdn.monetnik.ru/storage/market-lot/12/96/142312/449680_mainViewLo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317" y="996285"/>
            <a:ext cx="2705683" cy="298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59558" y="1807823"/>
            <a:ext cx="34665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Когда вышло Постановление СНК СССР « О введении нового физкультурного комплекса ГТО»?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33795" name="Picture 3" descr="https://avatars.mds.yandex.net/get-pdb/1016956/6f09e4be-775e-4f07-adaf-a6f4682e356d/s1200?webp=fa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EAE0"/>
              </a:clrFrom>
              <a:clrTo>
                <a:srgbClr val="F4EA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8352" y="2079373"/>
            <a:ext cx="4176215" cy="288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67134"/>
            <a:ext cx="6455390" cy="311851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50879" y="2221918"/>
            <a:ext cx="52407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Юрий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Тюкалов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1930 года заслуженный мастер спорта по гребле, двукратный олимпийский чемпион, шестикратный чемпион Европы. В годы ВОВ пережил блокаду , в осажденном Ленинграде он тушил пожары, зажигательные бомбы. Был награжден медалью « За оборону Ленинграда»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315" name="Picture 3" descr="http://u70592.onhh.ru/wp-content/uploads/2020/02/%D0%9C%D0%B5%D0%B4%D0%B0%D0%BB%D1%8C-%D0%97%D0%B0-%D0%BE%D0%B1%D0%BE%D1%80%D0%BE%D0%BD%D1%83-%D0%9B%D0%B5%D0%BD%D0%B8%D0%BD%D0%B3%D1%80%D0%B0%D0%B4%D0%B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1156" y="1651378"/>
            <a:ext cx="4053385" cy="405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45661" y="1467134"/>
            <a:ext cx="4135272" cy="251801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671" y="2298595"/>
            <a:ext cx="3220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+mj-lt"/>
                <a:ea typeface="Times New Roman" pitchFamily="18" charset="0"/>
                <a:cs typeface="Arial" pitchFamily="34" charset="0"/>
              </a:rPr>
              <a:t>1939 год</a:t>
            </a:r>
            <a:endParaRPr lang="ru-RU" sz="4800" b="1" dirty="0" smtClean="0">
              <a:latin typeface="+mj-lt"/>
              <a:cs typeface="Arial" pitchFamily="34" charset="0"/>
            </a:endParaRPr>
          </a:p>
        </p:txBody>
      </p:sp>
      <p:pic>
        <p:nvPicPr>
          <p:cNvPr id="32771" name="Picture 3" descr="https://cdn.monetnik.ru/storage/market-lot/79/30/159479/524780_mainViewLo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6507" y="2060812"/>
            <a:ext cx="2981210" cy="347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 flipH="1" flipV="1">
            <a:off x="-2" y="1050878"/>
            <a:ext cx="6605518" cy="464023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600</a:t>
            </a:r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89462" y="1935666"/>
            <a:ext cx="4810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Каждый спортсмен стоит в бою нескольких рядовых бойцов, а взвод спортсменов надежнее батальона, если предстоит сложная боевая операция, - сказал после войны видный советский военачальник. Кому принадлежат эти слова?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9" y="1467134"/>
            <a:ext cx="4135272" cy="251801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9212" y="2136844"/>
            <a:ext cx="3036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Эти слова произнес Герой Советского Союза генерал армии И.Е.Петров</a:t>
            </a:r>
            <a:endParaRPr lang="ru-RU" sz="2400" b="1" dirty="0">
              <a:latin typeface="+mj-lt"/>
            </a:endParaRPr>
          </a:p>
        </p:txBody>
      </p:sp>
      <p:pic>
        <p:nvPicPr>
          <p:cNvPr id="30722" name="Picture 2" descr="https://sun9-61.userapi.com/c855424/v855424835/22baa8/h3jPEUWRYQM.jpg"/>
          <p:cNvPicPr>
            <a:picLocks noChangeAspect="1" noChangeArrowheads="1"/>
          </p:cNvPicPr>
          <p:nvPr/>
        </p:nvPicPr>
        <p:blipFill>
          <a:blip r:embed="rId3" cstate="print"/>
          <a:srcRect t="10825" r="16825"/>
          <a:stretch>
            <a:fillRect/>
          </a:stretch>
        </p:blipFill>
        <p:spPr bwMode="auto">
          <a:xfrm>
            <a:off x="4577449" y="1105469"/>
            <a:ext cx="3201774" cy="503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8" y="1467133"/>
            <a:ext cx="4531055" cy="2722729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4148" y="1835119"/>
            <a:ext cx="368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 каком городе-герое и где установлен барельеф спортсменам·футболистам, геройски проявившим себя в годы оккупации?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9699" name="AutoShape 3" descr="https://www.shukach.com/sites/default/files/imagecache/node-gallery-display/post_images/2254/izobrazhenie_3463-141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1" name="AutoShape 5" descr="https://www.shukach.com/sites/default/files/imagecache/node-gallery-display/post_images/2254/izobrazhenie_3463-141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3" name="AutoShape 7" descr="https://www.shukach.com/sites/default/files/imagecache/node-gallery-display/post_images/2254/izobrazhenie_3463-141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5" name="Picture 9" descr="http://a.foto.radikal.ru/0606/ef94bd530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940" y="1487606"/>
            <a:ext cx="3582387" cy="413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Спорт</a:t>
            </a:r>
            <a:endParaRPr lang="ru-RU" sz="2400" b="1" dirty="0">
              <a:latin typeface="+mj-lt"/>
            </a:endParaRPr>
          </a:p>
        </p:txBody>
      </p:sp>
      <p:sp>
        <p:nvSpPr>
          <p:cNvPr id="3" name="Выноска-облако 2"/>
          <p:cNvSpPr/>
          <p:nvPr/>
        </p:nvSpPr>
        <p:spPr>
          <a:xfrm flipH="1" flipV="1">
            <a:off x="259308" y="1467133"/>
            <a:ext cx="4531055" cy="2722729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177421" y="5595582"/>
            <a:ext cx="1064526" cy="100993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3236" y="2054957"/>
            <a:ext cx="2859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Барельеф установлен в Киеве на стадионе «Динамо»</a:t>
            </a:r>
            <a:endParaRPr lang="ru-RU" sz="2400" b="1" dirty="0">
              <a:latin typeface="+mj-lt"/>
            </a:endParaRPr>
          </a:p>
        </p:txBody>
      </p:sp>
      <p:pic>
        <p:nvPicPr>
          <p:cNvPr id="57346" name="Picture 2" descr="http://sport.img.com.ua/nxs159/b/orig/c/f6/6308dda7d657bb2e13d39214cca07f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681" y="3644326"/>
            <a:ext cx="4817660" cy="298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конечная звезда 2"/>
          <p:cNvSpPr/>
          <p:nvPr/>
        </p:nvSpPr>
        <p:spPr>
          <a:xfrm>
            <a:off x="859810" y="559558"/>
            <a:ext cx="6701050" cy="518615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97039" y="2238233"/>
            <a:ext cx="4797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+mj-lt"/>
              </a:rPr>
              <a:t>Давайте подсчитаем баллы</a:t>
            </a:r>
            <a:endParaRPr lang="ru-RU" sz="4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 flipH="1" flipV="1">
            <a:off x="259309" y="1467134"/>
            <a:ext cx="6196082" cy="414209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лыбающееся лицо 5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78424" y="2573572"/>
            <a:ext cx="42581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Назовите русского основоположника научной системы физического образования?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59309" y="1439839"/>
            <a:ext cx="4135272" cy="251801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7820167" y="5554639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19117" y="2362032"/>
            <a:ext cx="2961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П.Ф.Лесгафт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267" name="Picture 3" descr="http://ok-t.ru/studopedia/baza15/1316239988822.files/image0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9336" y="968445"/>
            <a:ext cx="4257675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 flipH="1" flipV="1">
            <a:off x="259307" y="1480781"/>
            <a:ext cx="7833813" cy="4046561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лыбающееся лицо 5">
            <a:hlinkClick r:id="" action="ppaction://hlinkshowjump?jump=nextslide"/>
          </p:cNvPr>
          <p:cNvSpPr/>
          <p:nvPr/>
        </p:nvSpPr>
        <p:spPr>
          <a:xfrm>
            <a:off x="7820167" y="5622878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37481" y="2006227"/>
            <a:ext cx="597771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 звали заслуженного мастера спорта, заслуженного тренера СССР , многократного чемпиона по волейболу. Во времена ВОВ он был командиром взвода связи , сражался в Сталинграде в районе Тракторного завода. Сражался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Орловско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Курской дуге, был награжден боевыми орденами и медалями. В сентябре 1943 г. под Полтавой ему оторвало руку и изуродовало другую. Награжден орденом « Отечественной войны» 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 Красного знамени» 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43" name="Picture 3" descr="https://general-khrulev.com/wp-content/uploads/2017/08/1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760" y="1095755"/>
            <a:ext cx="1673224" cy="1766094"/>
          </a:xfrm>
          <a:prstGeom prst="rect">
            <a:avLst/>
          </a:prstGeom>
          <a:noFill/>
        </p:spPr>
      </p:pic>
      <p:pic>
        <p:nvPicPr>
          <p:cNvPr id="10245" name="Picture 5" descr="https://avatars.mds.yandex.net/get-pdb/2001933/18a3c73d-20dd-439f-aaf6-fc0fe1848cb4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4864" y="2756848"/>
            <a:ext cx="2558955" cy="2558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327548" y="1467134"/>
            <a:ext cx="4135272" cy="251801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3530" y="2439117"/>
            <a:ext cx="3449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+mj-lt"/>
              </a:rPr>
              <a:t>Анатолий </a:t>
            </a:r>
            <a:r>
              <a:rPr lang="ru-RU" sz="3200" dirty="0" err="1" smtClean="0">
                <a:latin typeface="+mj-lt"/>
              </a:rPr>
              <a:t>Чинилин</a:t>
            </a:r>
            <a:endParaRPr lang="ru-RU" sz="3200" dirty="0">
              <a:latin typeface="+mj-lt"/>
            </a:endParaRPr>
          </a:p>
        </p:txBody>
      </p:sp>
      <p:pic>
        <p:nvPicPr>
          <p:cNvPr id="9218" name="Picture 2" descr="https://poyarkovskaya62.edusite.ru/images/annotation2019-12-0118085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15" y="1371055"/>
            <a:ext cx="3092592" cy="417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545911" y="272955"/>
            <a:ext cx="8134065" cy="61415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История в лицах</a:t>
            </a:r>
            <a:endParaRPr lang="ru-RU" sz="2400" b="1" dirty="0"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69541" y="204716"/>
            <a:ext cx="1815152" cy="121465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flipH="1" flipV="1">
            <a:off x="232014" y="1480782"/>
            <a:ext cx="4135272" cy="251801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>
            <a:hlinkClick r:id="" action="ppaction://hlinkshowjump?jump=nextslide"/>
          </p:cNvPr>
          <p:cNvSpPr/>
          <p:nvPr/>
        </p:nvSpPr>
        <p:spPr>
          <a:xfrm>
            <a:off x="7820167" y="5609230"/>
            <a:ext cx="1064526" cy="100993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2263" y="2095901"/>
            <a:ext cx="3521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За какой подвиг был награжден Николай Королев в годы ВОВ?</a:t>
            </a:r>
            <a:endParaRPr lang="ru-RU" sz="2800" dirty="0">
              <a:latin typeface="+mj-lt"/>
            </a:endParaRPr>
          </a:p>
        </p:txBody>
      </p:sp>
      <p:pic>
        <p:nvPicPr>
          <p:cNvPr id="8194" name="Picture 2" descr="https://sun3-10.userapi.com/GA49wKoN4lpGyXVWTfVxybi2lm58G-Yr3zLHxQ/CgB9femdU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349" y="1543334"/>
            <a:ext cx="3133535" cy="337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947</Words>
  <Application>Microsoft Office PowerPoint</Application>
  <PresentationFormat>Экран (4:3)</PresentationFormat>
  <Paragraphs>142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Викторина, посвященная спорту и спортсменам ВОВ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7</cp:lastModifiedBy>
  <cp:revision>82</cp:revision>
  <dcterms:created xsi:type="dcterms:W3CDTF">2014-10-08T06:06:36Z</dcterms:created>
  <dcterms:modified xsi:type="dcterms:W3CDTF">2020-04-28T15:27:33Z</dcterms:modified>
</cp:coreProperties>
</file>