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F5EBE-FC6B-4A0B-B4AE-7F7D8A0B8CF5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44D23-AF88-4248-B890-F7A58C31BF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4701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44D23-AF88-4248-B890-F7A58C31BFE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028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278" y="431418"/>
            <a:ext cx="1452386" cy="12379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185" y="2420888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1560" y="472514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7" y="184565"/>
            <a:ext cx="3609157" cy="182288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7519" y="184565"/>
            <a:ext cx="1486288" cy="182288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2964" y="184565"/>
            <a:ext cx="1440160" cy="182288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2360" y="184565"/>
            <a:ext cx="1293745" cy="1822889"/>
          </a:xfrm>
          <a:prstGeom prst="rect">
            <a:avLst/>
          </a:prstGeom>
        </p:spPr>
      </p:pic>
      <p:sp>
        <p:nvSpPr>
          <p:cNvPr id="13" name="Прямоугольник 12"/>
          <p:cNvSpPr/>
          <p:nvPr userDrawn="1"/>
        </p:nvSpPr>
        <p:spPr>
          <a:xfrm>
            <a:off x="0" y="0"/>
            <a:ext cx="9144000" cy="18456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0" y="6673434"/>
            <a:ext cx="9144000" cy="18456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 userDrawn="1"/>
        </p:nvSpPr>
        <p:spPr>
          <a:xfrm rot="5400000">
            <a:off x="5622718" y="3336719"/>
            <a:ext cx="6857998" cy="18456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 rot="5400000">
            <a:off x="-3336716" y="3336719"/>
            <a:ext cx="6857998" cy="18456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117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248D-B7CF-4BEB-B605-23E06AD575A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B98C-3364-4F97-BD5E-B14C9C210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497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248D-B7CF-4BEB-B605-23E06AD575A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B98C-3364-4F97-BD5E-B14C9C210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196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248D-B7CF-4BEB-B605-23E06AD575A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B98C-3364-4F97-BD5E-B14C9C210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059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248D-B7CF-4BEB-B605-23E06AD575A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B98C-3364-4F97-BD5E-B14C9C210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994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248D-B7CF-4BEB-B605-23E06AD575A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B98C-3364-4F97-BD5E-B14C9C210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810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248D-B7CF-4BEB-B605-23E06AD575A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B98C-3364-4F97-BD5E-B14C9C210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501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143000"/>
          </a:xfrm>
        </p:spPr>
        <p:txBody>
          <a:bodyPr/>
          <a:lstStyle>
            <a:lvl1pPr algn="l">
              <a:defRPr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503" b="1"/>
          <a:stretch/>
        </p:blipFill>
        <p:spPr>
          <a:xfrm>
            <a:off x="0" y="1438115"/>
            <a:ext cx="9144000" cy="4943213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216024" y="6453336"/>
            <a:ext cx="666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Первая русская антарктическая экспедиция 1819 – 1821 годов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833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248D-B7CF-4BEB-B605-23E06AD575A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B98C-3364-4F97-BD5E-B14C9C210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819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248D-B7CF-4BEB-B605-23E06AD575A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B98C-3364-4F97-BD5E-B14C9C210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484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248D-B7CF-4BEB-B605-23E06AD575A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B98C-3364-4F97-BD5E-B14C9C210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252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1248D-B7CF-4BEB-B605-23E06AD575A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BB98C-3364-4F97-BD5E-B14C9C210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21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8136904" cy="2160240"/>
          </a:xfrm>
        </p:spPr>
        <p:txBody>
          <a:bodyPr/>
          <a:lstStyle/>
          <a:p>
            <a:r>
              <a:rPr lang="ru-RU" dirty="0" smtClean="0"/>
              <a:t>Первая русская антарктическая экспедиция 1819-1821 годов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8712968" cy="936104"/>
          </a:xfrm>
        </p:spPr>
        <p:txBody>
          <a:bodyPr>
            <a:noAutofit/>
          </a:bodyPr>
          <a:lstStyle/>
          <a:p>
            <a:pPr algn="r"/>
            <a:r>
              <a:rPr lang="ru-RU" sz="2600" dirty="0" smtClean="0"/>
              <a:t>курсант </a:t>
            </a:r>
            <a:r>
              <a:rPr lang="ru-RU" sz="2600" dirty="0" smtClean="0"/>
              <a:t>ММРК им. И.И. </a:t>
            </a:r>
            <a:r>
              <a:rPr lang="ru-RU" sz="2600" dirty="0" err="1" smtClean="0"/>
              <a:t>Месяцева</a:t>
            </a:r>
            <a:r>
              <a:rPr lang="ru-RU" sz="2600" dirty="0" smtClean="0"/>
              <a:t> ФГБОУ ВО «МГТУ</a:t>
            </a:r>
            <a:r>
              <a:rPr lang="ru-RU" sz="2600" dirty="0" smtClean="0"/>
              <a:t>»</a:t>
            </a:r>
          </a:p>
          <a:p>
            <a:pPr algn="r"/>
            <a:r>
              <a:rPr lang="ru-RU" sz="2600" dirty="0" smtClean="0"/>
              <a:t> </a:t>
            </a:r>
            <a:r>
              <a:rPr lang="ru-RU" sz="2600" dirty="0" smtClean="0"/>
              <a:t>Окунев Валерий Андреевич</a:t>
            </a:r>
          </a:p>
          <a:p>
            <a:pPr algn="r"/>
            <a:endParaRPr lang="ru-RU" sz="2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9512" y="1988840"/>
            <a:ext cx="8784976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2858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экспедиции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Подтвердить или опровергнуть предположение о существовании шестого материка – Антарктиды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011468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ШЛЮП «ВОСТОК»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117 человек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Командир – капитан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ранга Беллинсгаузен Ф.Ф.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3011468"/>
            <a:ext cx="4176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ШЛЮП «МИРНЫЙ»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73 человека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Командир – лейтенант Лазарев М.П.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 rot="5400000">
            <a:off x="3959932" y="1088739"/>
            <a:ext cx="720080" cy="7560840"/>
          </a:xfrm>
          <a:prstGeom prst="rightBrace">
            <a:avLst>
              <a:gd name="adj1" fmla="val 34788"/>
              <a:gd name="adj2" fmla="val 49911"/>
            </a:avLst>
          </a:prstGeom>
          <a:noFill/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1835696" y="2531805"/>
            <a:ext cx="432048" cy="465147"/>
          </a:xfrm>
          <a:prstGeom prst="curved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6372200" y="2531805"/>
            <a:ext cx="432048" cy="465147"/>
          </a:xfrm>
          <a:prstGeom prst="curvedLef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5301208"/>
            <a:ext cx="8856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Общая численность – 190 человек</a:t>
            </a: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Руководитель –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Фаддей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Фаддеевич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Беллинсгаузен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04448" y="64533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925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 шлюпов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1499300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ШЛЮП «ВОСТОК»</a:t>
            </a:r>
          </a:p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Водоизмещение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900 тонн.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Длина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39,53 м.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Ширина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41,45 м.</a:t>
            </a:r>
            <a:endParaRPr lang="ru-RU" sz="24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008" y="1499300"/>
            <a:ext cx="4176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ШЛЮП «МИРНЫЙ»</a:t>
            </a:r>
          </a:p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Водоизмещение –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530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тонн.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Длина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36,58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м.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Ширина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9,14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м.</a:t>
            </a:r>
            <a:endParaRPr lang="ru-RU" sz="2400" baseline="30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3E6D3"/>
              </a:clrFrom>
              <a:clrTo>
                <a:srgbClr val="E3E6D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348351"/>
            <a:ext cx="8496944" cy="288896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604448" y="64533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328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Сроки экспедиции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604448" y="64533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834914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751 день экспедиции, из них 527 – под парусами.</a:t>
            </a:r>
          </a:p>
          <a:p>
            <a:pPr algn="ctr"/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Общая протяженность – 49 860 морских миль.</a:t>
            </a:r>
          </a:p>
          <a:p>
            <a:pPr algn="ctr"/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127 дней – в широтах выше 60°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ю.ш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839" y="1827981"/>
            <a:ext cx="4320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Дата начала</a:t>
            </a: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4 (16) июля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1819 года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41303" y="1827981"/>
            <a:ext cx="4176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Дата окончания</a:t>
            </a: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24 июля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(5 августа) 1821 года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3923928" y="2284422"/>
            <a:ext cx="1008112" cy="504056"/>
          </a:xfrm>
          <a:prstGeom prst="striped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6933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Маршрут экспедиции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604448" y="64533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137726"/>
            <a:ext cx="8280920" cy="524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6126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Достижения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180471"/>
            <a:ext cx="86409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«…обретено двадцать девять островов, в том числе в южном холодном поясе два, в южном умеренном – восемь, а девятнадцать – в жарком поясе; обретена одна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коральная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мель с лагуном».</a:t>
            </a:r>
          </a:p>
          <a:p>
            <a:pPr algn="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2800" dirty="0" smtClean="0">
                <a:latin typeface="Arial" pitchFamily="34" charset="0"/>
                <a:cs typeface="Arial" pitchFamily="34" charset="0"/>
              </a:rPr>
              <a:t>Ф.Ф. Беллинсгаузен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1484784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Географические открытия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395536" y="1484784"/>
            <a:ext cx="576064" cy="576064"/>
          </a:xfrm>
          <a:prstGeom prst="flowChartConnector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4797152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Научные и этнографические открытия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395536" y="4797152"/>
            <a:ext cx="576064" cy="576064"/>
          </a:xfrm>
          <a:prstGeom prst="flowChartConnector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04448" y="64533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9628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185" y="2996952"/>
            <a:ext cx="7772400" cy="1470025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9512" y="1988840"/>
            <a:ext cx="8784976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8712968" cy="936104"/>
          </a:xfrm>
        </p:spPr>
        <p:txBody>
          <a:bodyPr>
            <a:noAutofit/>
          </a:bodyPr>
          <a:lstStyle/>
          <a:p>
            <a:pPr algn="r"/>
            <a:r>
              <a:rPr lang="ru-RU" sz="2600" dirty="0" smtClean="0"/>
              <a:t>курсант </a:t>
            </a:r>
            <a:r>
              <a:rPr lang="ru-RU" sz="2600" dirty="0" smtClean="0"/>
              <a:t>ММРК им. И.И. </a:t>
            </a:r>
            <a:r>
              <a:rPr lang="ru-RU" sz="2600" dirty="0" err="1" smtClean="0"/>
              <a:t>Месяцева</a:t>
            </a:r>
            <a:r>
              <a:rPr lang="ru-RU" sz="2600" dirty="0" smtClean="0"/>
              <a:t> ФГБОУ ВО «МГТУ</a:t>
            </a:r>
            <a:r>
              <a:rPr lang="ru-RU" sz="2600" dirty="0" smtClean="0"/>
              <a:t>»</a:t>
            </a:r>
          </a:p>
          <a:p>
            <a:pPr algn="r"/>
            <a:r>
              <a:rPr lang="ru-RU" sz="2600" dirty="0" smtClean="0"/>
              <a:t> </a:t>
            </a:r>
            <a:r>
              <a:rPr lang="ru-RU" sz="2600" dirty="0" smtClean="0"/>
              <a:t>Окунев Валерий Андреевич</a:t>
            </a:r>
          </a:p>
          <a:p>
            <a:pPr algn="r"/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xmlns="" val="12058220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228</Words>
  <Application>Microsoft Office PowerPoint</Application>
  <PresentationFormat>Экран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Первая русская антарктическая экспедиция 1819-1821 годов</vt:lpstr>
      <vt:lpstr>Цель экспедиции</vt:lpstr>
      <vt:lpstr>Характеристики шлюпов</vt:lpstr>
      <vt:lpstr>Сроки экспедиции</vt:lpstr>
      <vt:lpstr>Маршрут экспедиции</vt:lpstr>
      <vt:lpstr>Достижения</vt:lpstr>
      <vt:lpstr>Спасибо за внимание!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kuznetsovaob</cp:lastModifiedBy>
  <cp:revision>24</cp:revision>
  <dcterms:created xsi:type="dcterms:W3CDTF">2019-07-13T05:59:30Z</dcterms:created>
  <dcterms:modified xsi:type="dcterms:W3CDTF">2020-03-20T14:10:51Z</dcterms:modified>
</cp:coreProperties>
</file>