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embeddedFontLst>
    <p:embeddedFont>
      <p:font typeface="Source Code Pro" charset="0"/>
      <p:regular r:id="rId22"/>
      <p:bold r:id="rId23"/>
      <p:italic r:id="rId24"/>
      <p:boldItalic r:id="rId25"/>
    </p:embeddedFont>
    <p:embeddedFont>
      <p:font typeface="Amatic SC" charset="-79"/>
      <p:regular r:id="rId26"/>
      <p:bold r:id="rId27"/>
    </p:embeddedFont>
    <p:embeddedFont>
      <p:font typeface="Verdana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-108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2ecfeef9c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2ecfeef9c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2ecfeef9c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2ecfeef9c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2ecfeef9c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2ecfeef9c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76975eecd3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76975eecd3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769164bc96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769164bc96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69164bc96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769164bc96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769164bc96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769164bc96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769164bc96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769164bc96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2ecfeef9c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2ecfeef9c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769164bc96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769164bc96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6975eecd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6975eecd3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73f00e0b6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73f00e0b6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2ecfeef9c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2ecfeef9c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73f5e9767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73f5e9767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769164bc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769164bc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69164bc96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769164bc96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769164bc96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769164bc96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769164bc96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769164bc96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1204925" y="3052775"/>
            <a:ext cx="7426500" cy="175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5300">
                <a:solidFill>
                  <a:srgbClr val="333333"/>
                </a:solidFill>
              </a:rPr>
              <a:t>"Псевдоним, или Кто скрывается под маской"</a:t>
            </a:r>
            <a:endParaRPr sz="5300">
              <a:solidFill>
                <a:srgbClr val="333333"/>
              </a:solidFill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1420"/>
            <a:ext cx="4576962" cy="2425522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6299200" y="0"/>
            <a:ext cx="11298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5300">
              <a:solidFill>
                <a:srgbClr val="33333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50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B7B7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2"/>
          <p:cNvPicPr preferRelativeResize="0"/>
          <p:nvPr/>
        </p:nvPicPr>
        <p:blipFill rotWithShape="1">
          <a:blip r:embed="rId3">
            <a:alphaModFix/>
          </a:blip>
          <a:srcRect b="9755"/>
          <a:stretch/>
        </p:blipFill>
        <p:spPr>
          <a:xfrm>
            <a:off x="1097275" y="307200"/>
            <a:ext cx="6599251" cy="447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2000">
        <p14:flip dir="l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B8AF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>
            <a:spLocks noGrp="1"/>
          </p:cNvSpPr>
          <p:nvPr>
            <p:ph type="title"/>
          </p:nvPr>
        </p:nvSpPr>
        <p:spPr>
          <a:xfrm>
            <a:off x="311700" y="66500"/>
            <a:ext cx="8520600" cy="6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Государственные и политические деятели.</a:t>
            </a:r>
            <a:endParaRPr/>
          </a:p>
        </p:txBody>
      </p:sp>
      <p:pic>
        <p:nvPicPr>
          <p:cNvPr id="122" name="Google Shape;122;p23"/>
          <p:cNvPicPr preferRelativeResize="0"/>
          <p:nvPr/>
        </p:nvPicPr>
        <p:blipFill rotWithShape="1">
          <a:blip r:embed="rId3">
            <a:alphaModFix/>
          </a:blip>
          <a:srcRect r="-3167" b="-7933"/>
          <a:stretch/>
        </p:blipFill>
        <p:spPr>
          <a:xfrm>
            <a:off x="1565150" y="779350"/>
            <a:ext cx="5411100" cy="424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2500">
        <p14:gallery dir="l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A6BD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>
            <a:spLocks noGrp="1"/>
          </p:cNvSpPr>
          <p:nvPr>
            <p:ph type="body" idx="1"/>
          </p:nvPr>
        </p:nvSpPr>
        <p:spPr>
          <a:xfrm>
            <a:off x="252575" y="66500"/>
            <a:ext cx="8520600" cy="346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2400">
                <a:highlight>
                  <a:srgbClr val="CCCCCC"/>
                </a:highlight>
              </a:rPr>
              <a:t>Писатели и литераторы</a:t>
            </a:r>
            <a:endParaRPr sz="2400">
              <a:highlight>
                <a:srgbClr val="CCCCCC"/>
              </a:highlight>
            </a:endParaRPr>
          </a:p>
        </p:txBody>
      </p:sp>
      <p:pic>
        <p:nvPicPr>
          <p:cNvPr id="128" name="Google Shape;12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8475" y="659575"/>
            <a:ext cx="5801201" cy="4350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2000">
        <p14:gallery dir="l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9999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1800" y="152400"/>
            <a:ext cx="6451601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2000">
        <p:push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A7D6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 txBox="1">
            <a:spLocks noGrp="1"/>
          </p:cNvSpPr>
          <p:nvPr>
            <p:ph type="title"/>
          </p:nvPr>
        </p:nvSpPr>
        <p:spPr>
          <a:xfrm>
            <a:off x="311700" y="81300"/>
            <a:ext cx="8520600" cy="56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Знаменитые исполнители</a:t>
            </a:r>
            <a:endParaRPr/>
          </a:p>
        </p:txBody>
      </p:sp>
      <p:pic>
        <p:nvPicPr>
          <p:cNvPr id="139" name="Google Shape;13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9750" y="722400"/>
            <a:ext cx="5628775" cy="4221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2000">
        <p14:gallery dir="l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6300"/>
            <a:ext cx="4263226" cy="223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750600"/>
            <a:ext cx="4263226" cy="2326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97325" y="36300"/>
            <a:ext cx="4427826" cy="223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97314" y="2750600"/>
            <a:ext cx="4427835" cy="2326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2000">
        <p14:gallery dir="l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2C4C9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8"/>
          <p:cNvSpPr txBox="1">
            <a:spLocks noGrp="1"/>
          </p:cNvSpPr>
          <p:nvPr>
            <p:ph type="title"/>
          </p:nvPr>
        </p:nvSpPr>
        <p:spPr>
          <a:xfrm>
            <a:off x="332550" y="73900"/>
            <a:ext cx="8499900" cy="8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Знаменитые артисты</a:t>
            </a:r>
            <a:endParaRPr/>
          </a:p>
        </p:txBody>
      </p:sp>
      <p:pic>
        <p:nvPicPr>
          <p:cNvPr id="153" name="Google Shape;15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3250" y="783475"/>
            <a:ext cx="5606424" cy="420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2000">
        <p14:gallery dir="l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7A8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50" y="38125"/>
            <a:ext cx="4405926" cy="223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81850" y="38113"/>
            <a:ext cx="4482600" cy="2236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36150" y="2434775"/>
            <a:ext cx="4871688" cy="2563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2000">
        <p14:gallery dir="l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7E6B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0"/>
          <p:cNvSpPr txBox="1">
            <a:spLocks noGrp="1"/>
          </p:cNvSpPr>
          <p:nvPr>
            <p:ph type="body" idx="1"/>
          </p:nvPr>
        </p:nvSpPr>
        <p:spPr>
          <a:xfrm>
            <a:off x="177350" y="103450"/>
            <a:ext cx="3096300" cy="446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333333"/>
                </a:solidFill>
                <a:highlight>
                  <a:srgbClr val="F6F6F6"/>
                </a:highlight>
                <a:latin typeface="Arial"/>
                <a:ea typeface="Arial"/>
                <a:cs typeface="Arial"/>
                <a:sym typeface="Arial"/>
              </a:rPr>
              <a:t>Таким образом, в результате анализа материала мы узнали, что такое «псевдоним», каковы причины использования псевдонимов.Также стало понятно, что псевдонимы играют важную роль в жизни многих людей, связанных с искусством, политикой и другими деятельностями.</a:t>
            </a:r>
            <a:endParaRPr>
              <a:solidFill>
                <a:srgbClr val="333333"/>
              </a:solidFill>
              <a:highlight>
                <a:srgbClr val="F6F6F6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66" name="Google Shape;16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7100" y="36950"/>
            <a:ext cx="3336499" cy="222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3250" y="2403250"/>
            <a:ext cx="3280350" cy="2639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2500">
        <p:fade thruBlk="1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4587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3100" y="152400"/>
            <a:ext cx="6451601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2500">
        <p14:flip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ctrTitle"/>
          </p:nvPr>
        </p:nvSpPr>
        <p:spPr>
          <a:xfrm>
            <a:off x="169975" y="125625"/>
            <a:ext cx="3894600" cy="295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/>
              <a:t>Цель работы:узнать значение слова псевдоним.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/>
              <a:t>Рассмотреть виды псевдонимов.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/>
              <a:t>Узнать зачем же нужны псевдонимы и кто из знаменитых людей прибегал к данному приему.</a:t>
            </a:r>
            <a:endParaRPr sz="1800"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1849" y="152400"/>
            <a:ext cx="3777575" cy="4517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2000">
        <p14:flip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1300650" y="428625"/>
            <a:ext cx="3557100" cy="3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2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Что такое псевдоним? Многие люди наверняка слышали это слово, но представляют его смысл, значение, происхождение и другие интересные особенности лишь в общих чертах.Мы более подробно познакомимся с этим понятием,и вы узнаете,что такое псевдоним и с чем его едят.Псевдоним – это вымышленное, ненастоящее имя, которое использует человек, чтобы не выдавать настоящие данные, зафиксированные в документах.</a:t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6375" y="428625"/>
            <a:ext cx="3084150" cy="3414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2500">
        <p14:gallery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55CC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3253475" y="893099"/>
            <a:ext cx="6249600" cy="32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 rotWithShape="1">
          <a:blip r:embed="rId3">
            <a:alphaModFix/>
          </a:blip>
          <a:srcRect l="-880" t="5151" r="880" b="10531"/>
          <a:stretch/>
        </p:blipFill>
        <p:spPr>
          <a:xfrm>
            <a:off x="30350" y="57700"/>
            <a:ext cx="5452200" cy="396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21861" y="-50500"/>
            <a:ext cx="3120542" cy="497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5000">
        <p:push dir="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1943100" y="66675"/>
            <a:ext cx="6889200" cy="102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Автоматический псевдоним</a:t>
            </a:r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257175" y="971550"/>
            <a:ext cx="4629300" cy="359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2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«Автоматический» псевдоним. Этот вариант распространяется на тех, кто не сам выдумывает себе прозвище. Серийные убийцы, например, известные воры или другие люди, у которых появляется псевдоним благодаря общественности и СМИ, относятся к этой категории. </a:t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4100" y="699188"/>
            <a:ext cx="3370613" cy="3745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2500">
        <p14:flip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1537150" y="103450"/>
            <a:ext cx="7295100" cy="9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0" i="1">
                <a:solidFill>
                  <a:srgbClr val="111111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                         «Никнеймы»</a:t>
            </a:r>
            <a:endParaRPr sz="2400" b="0" i="1">
              <a:solidFill>
                <a:srgbClr val="111111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561650" y="795000"/>
            <a:ext cx="3126000" cy="33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 b="1">
                <a:solidFill>
                  <a:srgbClr val="333333"/>
                </a:solidFill>
                <a:highlight>
                  <a:srgbClr val="EDF1F2"/>
                </a:highlight>
                <a:latin typeface="Arial"/>
                <a:ea typeface="Arial"/>
                <a:cs typeface="Arial"/>
                <a:sym typeface="Arial"/>
              </a:rPr>
              <a:t>Ник</a:t>
            </a:r>
            <a:r>
              <a:rPr lang="ru" sz="1050">
                <a:highlight>
                  <a:srgbClr val="EDF1F2"/>
                </a:highlight>
                <a:latin typeface="Arial"/>
                <a:ea typeface="Arial"/>
                <a:cs typeface="Arial"/>
                <a:sym typeface="Arial"/>
              </a:rPr>
              <a:t>, он же </a:t>
            </a:r>
            <a:r>
              <a:rPr lang="ru" sz="1050" b="1">
                <a:solidFill>
                  <a:srgbClr val="333333"/>
                </a:solidFill>
                <a:highlight>
                  <a:srgbClr val="EDF1F2"/>
                </a:highlight>
                <a:latin typeface="Arial"/>
                <a:ea typeface="Arial"/>
                <a:cs typeface="Arial"/>
                <a:sym typeface="Arial"/>
              </a:rPr>
              <a:t>никнейм</a:t>
            </a:r>
            <a:r>
              <a:rPr lang="ru" sz="1050">
                <a:highlight>
                  <a:srgbClr val="EDF1F2"/>
                </a:highlight>
                <a:latin typeface="Arial"/>
                <a:ea typeface="Arial"/>
                <a:cs typeface="Arial"/>
                <a:sym typeface="Arial"/>
              </a:rPr>
              <a:t>, произошел от английского слова </a:t>
            </a:r>
            <a:r>
              <a:rPr lang="ru" sz="1050" b="1">
                <a:solidFill>
                  <a:srgbClr val="333333"/>
                </a:solidFill>
                <a:highlight>
                  <a:srgbClr val="EDF1F2"/>
                </a:highlight>
                <a:latin typeface="Arial"/>
                <a:ea typeface="Arial"/>
                <a:cs typeface="Arial"/>
                <a:sym typeface="Arial"/>
              </a:rPr>
              <a:t>nickname</a:t>
            </a:r>
            <a:r>
              <a:rPr lang="ru" sz="1050">
                <a:highlight>
                  <a:srgbClr val="EDF1F2"/>
                </a:highlight>
                <a:latin typeface="Arial"/>
                <a:ea typeface="Arial"/>
                <a:cs typeface="Arial"/>
                <a:sym typeface="Arial"/>
              </a:rPr>
              <a:t> и переводится как «кличка» или «прозвище».Спорить о корнях и времени появления никнеймов, в том виде, как мы их сегодня знаем, можно долго. Хотя, скорее всего точкой отсчёта в Интернете можно назвать время появления первых unix-систем, где ник (имя пользователя, логин) был именем для входа в систему.Сегодня никнейм в Интернете, наверное, важнее имени и фамилии из реальной жизни. Кроме того, ник может быть намного более уникальным, чем ваше Ф.И.О. (Скольких своих тезок или однофамильцев вы знаете?)Никнейм является вашим именем в сети, которое при желании может отражать вашу сущность, стремления, характер или интересы.</a:t>
            </a:r>
            <a:endParaRPr sz="1050">
              <a:highlight>
                <a:srgbClr val="EDF1F2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050">
              <a:highlight>
                <a:srgbClr val="EDF1F2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6600" y="891425"/>
            <a:ext cx="5151548" cy="28977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2500">
        <p14:prism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66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10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highlight>
                  <a:srgbClr val="CCCCCC"/>
                </a:highlight>
              </a:rPr>
              <a:t>Как же придумывают никнейм</a:t>
            </a:r>
            <a:r>
              <a:rPr lang="ru" sz="3600" b="0">
                <a:solidFill>
                  <a:srgbClr val="333333"/>
                </a:solidFill>
                <a:highlight>
                  <a:srgbClr val="CCCCCC"/>
                </a:highlight>
                <a:latin typeface="Arial"/>
                <a:ea typeface="Arial"/>
                <a:cs typeface="Arial"/>
                <a:sym typeface="Arial"/>
              </a:rPr>
              <a:t>?</a:t>
            </a:r>
            <a:endParaRPr sz="3600">
              <a:highlight>
                <a:srgbClr val="CCCCCC"/>
              </a:highlight>
            </a:endParaRPr>
          </a:p>
        </p:txBody>
      </p:sp>
      <p:sp>
        <p:nvSpPr>
          <p:cNvPr id="97" name="Google Shape;97;p19"/>
          <p:cNvSpPr txBox="1">
            <a:spLocks noGrp="1"/>
          </p:cNvSpPr>
          <p:nvPr>
            <p:ph type="body" idx="1"/>
          </p:nvPr>
        </p:nvSpPr>
        <p:spPr>
          <a:xfrm>
            <a:off x="118250" y="758050"/>
            <a:ext cx="5187900" cy="38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 b="1">
                <a:solidFill>
                  <a:srgbClr val="333333"/>
                </a:solidFill>
                <a:highlight>
                  <a:srgbClr val="EDF1F2"/>
                </a:highlight>
                <a:latin typeface="Arial"/>
                <a:ea typeface="Arial"/>
                <a:cs typeface="Arial"/>
                <a:sym typeface="Arial"/>
              </a:rPr>
              <a:t>Вот несколько советов, которые могут помочь вам придумать свой никнейм:</a:t>
            </a:r>
            <a:endParaRPr sz="1050" b="1">
              <a:solidFill>
                <a:srgbClr val="333333"/>
              </a:solidFill>
              <a:highlight>
                <a:srgbClr val="EDF1F2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295275" algn="l" rtl="0">
              <a:spcBef>
                <a:spcPts val="1400"/>
              </a:spcBef>
              <a:spcAft>
                <a:spcPts val="0"/>
              </a:spcAft>
              <a:buSzPts val="1050"/>
              <a:buFont typeface="Arial"/>
              <a:buChar char="●"/>
            </a:pPr>
            <a:r>
              <a:rPr lang="ru" sz="1050">
                <a:highlight>
                  <a:srgbClr val="EDF1F2"/>
                </a:highlight>
                <a:latin typeface="Arial"/>
                <a:ea typeface="Arial"/>
                <a:cs typeface="Arial"/>
                <a:sym typeface="Arial"/>
              </a:rPr>
              <a:t>У некоторых этот вопрос решили за них, ещё в детстве, школе или во дворе, «прицепив» прозвище, кличку. Если она для вас не обидная, то вполне может стать хорошим никнеймом, или хотя бы основой для него.</a:t>
            </a:r>
            <a:endParaRPr sz="1050">
              <a:highlight>
                <a:srgbClr val="EDF1F2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295275" algn="l" rtl="0">
              <a:spcBef>
                <a:spcPts val="0"/>
              </a:spcBef>
              <a:spcAft>
                <a:spcPts val="0"/>
              </a:spcAft>
              <a:buSzPts val="1050"/>
              <a:buFont typeface="Arial"/>
              <a:buChar char="●"/>
            </a:pPr>
            <a:r>
              <a:rPr lang="ru" sz="1050">
                <a:highlight>
                  <a:srgbClr val="EDF1F2"/>
                </a:highlight>
                <a:latin typeface="Arial"/>
                <a:ea typeface="Arial"/>
                <a:cs typeface="Arial"/>
                <a:sym typeface="Arial"/>
              </a:rPr>
              <a:t>Другой, простой способ выбора ника, это открыть какой-нибудь словарь: английский, латинский, или быть может древнешумерский и найти слово, звучание и перевод которого вам больше всего понравятся. Как вариант, также могут помочь астрономические, технические или исторические справочники, с большим количеством отправных точек для вашей фантазии. Чего только стоят древние мифические имена.</a:t>
            </a:r>
            <a:endParaRPr sz="1050">
              <a:highlight>
                <a:srgbClr val="EDF1F2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295275" algn="l" rtl="0">
              <a:spcBef>
                <a:spcPts val="0"/>
              </a:spcBef>
              <a:spcAft>
                <a:spcPts val="0"/>
              </a:spcAft>
              <a:buSzPts val="1050"/>
              <a:buFont typeface="Arial"/>
              <a:buChar char="●"/>
            </a:pPr>
            <a:r>
              <a:rPr lang="ru" sz="1050">
                <a:highlight>
                  <a:srgbClr val="EDF1F2"/>
                </a:highlight>
                <a:latin typeface="Arial"/>
                <a:ea typeface="Arial"/>
                <a:cs typeface="Arial"/>
                <a:sym typeface="Arial"/>
              </a:rPr>
              <a:t>Наверняка у каждого есть свой любимый литературный или кино-герой, знаменитость, исторический или вымышленный персонаж... Именно их имена являются основой для многих так называемых фэн-ников. Но при этом не стоит забывать про оригинальность. Ведь велика вероятность того, что других людей с никнеймами </a:t>
            </a:r>
            <a:r>
              <a:rPr lang="ru" sz="1050" i="1">
                <a:highlight>
                  <a:srgbClr val="EDF1F2"/>
                </a:highlight>
                <a:latin typeface="Arial"/>
                <a:ea typeface="Arial"/>
                <a:cs typeface="Arial"/>
                <a:sym typeface="Arial"/>
              </a:rPr>
              <a:t>Терминатор</a:t>
            </a:r>
            <a:r>
              <a:rPr lang="ru" sz="1050">
                <a:highlight>
                  <a:srgbClr val="EDF1F2"/>
                </a:highlight>
                <a:latin typeface="Arial"/>
                <a:ea typeface="Arial"/>
                <a:cs typeface="Arial"/>
                <a:sym typeface="Arial"/>
              </a:rPr>
              <a:t> или </a:t>
            </a:r>
            <a:r>
              <a:rPr lang="ru" sz="1050" i="1">
                <a:highlight>
                  <a:srgbClr val="EDF1F2"/>
                </a:highlight>
                <a:latin typeface="Arial"/>
                <a:ea typeface="Arial"/>
                <a:cs typeface="Arial"/>
                <a:sym typeface="Arial"/>
              </a:rPr>
              <a:t>Робин Гуд</a:t>
            </a:r>
            <a:r>
              <a:rPr lang="ru" sz="1050">
                <a:highlight>
                  <a:srgbClr val="EDF1F2"/>
                </a:highlight>
                <a:latin typeface="Arial"/>
                <a:ea typeface="Arial"/>
                <a:cs typeface="Arial"/>
                <a:sym typeface="Arial"/>
              </a:rPr>
              <a:t> в сети окажется очень много.</a:t>
            </a:r>
            <a:endParaRPr sz="1050">
              <a:highlight>
                <a:srgbClr val="EDF1F2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33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3325" y="896975"/>
            <a:ext cx="3533050" cy="353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25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7CC3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169975" y="140400"/>
            <a:ext cx="8662200" cy="7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Внимание,идет расследование...</a:t>
            </a:r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body" idx="1"/>
          </p:nvPr>
        </p:nvSpPr>
        <p:spPr>
          <a:xfrm>
            <a:off x="170100" y="753800"/>
            <a:ext cx="7057500" cy="381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i="1">
                <a:highlight>
                  <a:srgbClr val="CCCCCC"/>
                </a:highlight>
              </a:rPr>
              <a:t>Я провела небольшой опрос в ходе,которого я расспрашивала,пользовались ли они псевдонимом и если да,то при каких обстоятельствах.Результаты опроса приведены в следующих диаграммах:</a:t>
            </a:r>
            <a:endParaRPr sz="1100" i="1">
              <a:highlight>
                <a:srgbClr val="CCCCCC"/>
              </a:highlight>
            </a:endParaRPr>
          </a:p>
          <a:p>
            <a:pPr marL="0" lvl="0" indent="0" algn="just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1100" i="1">
                <a:highlight>
                  <a:srgbClr val="CCCCCC"/>
                </a:highlight>
              </a:rPr>
              <a:t>Таблица 1.Пользовались ли вы псевдонимом</a:t>
            </a:r>
            <a:r>
              <a:rPr lang="ru" sz="1100">
                <a:solidFill>
                  <a:srgbClr val="333333"/>
                </a:solidFill>
                <a:highlight>
                  <a:srgbClr val="CCCCCC"/>
                </a:highlight>
                <a:latin typeface="Arial"/>
                <a:ea typeface="Arial"/>
                <a:cs typeface="Arial"/>
                <a:sym typeface="Arial"/>
              </a:rPr>
              <a:t>?</a:t>
            </a:r>
            <a:r>
              <a:rPr lang="ru" sz="1100" i="1">
                <a:highlight>
                  <a:srgbClr val="CCCCCC"/>
                </a:highlight>
              </a:rPr>
              <a:t>80 % опрошенных дали положительный ответ.Остальные 20 % не прибегали к такому приему.</a:t>
            </a:r>
            <a:endParaRPr sz="1100" i="1">
              <a:highlight>
                <a:srgbClr val="CCCCCC"/>
              </a:highlight>
            </a:endParaRPr>
          </a:p>
        </p:txBody>
      </p:sp>
      <p:pic>
        <p:nvPicPr>
          <p:cNvPr id="105" name="Google Shape;105;p20"/>
          <p:cNvPicPr preferRelativeResize="0"/>
          <p:nvPr/>
        </p:nvPicPr>
        <p:blipFill rotWithShape="1">
          <a:blip r:embed="rId3">
            <a:alphaModFix/>
          </a:blip>
          <a:srcRect r="-62919" b="-45095"/>
          <a:stretch/>
        </p:blipFill>
        <p:spPr>
          <a:xfrm>
            <a:off x="1544525" y="2024875"/>
            <a:ext cx="6577176" cy="3022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2000">
        <p:push dir="r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E7CC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>
            <a:spLocks noGrp="1"/>
          </p:cNvSpPr>
          <p:nvPr>
            <p:ph type="body" idx="1"/>
          </p:nvPr>
        </p:nvSpPr>
        <p:spPr>
          <a:xfrm>
            <a:off x="110850" y="48625"/>
            <a:ext cx="4545000" cy="42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highlight>
                  <a:srgbClr val="CCCCCC"/>
                </a:highlight>
              </a:rPr>
              <a:t>Зачем вы использовали псевдоним</a:t>
            </a:r>
            <a:r>
              <a:rPr lang="ru" sz="1400">
                <a:solidFill>
                  <a:srgbClr val="333333"/>
                </a:solidFill>
                <a:highlight>
                  <a:srgbClr val="CCCCCC"/>
                </a:highlight>
                <a:latin typeface="Arial"/>
                <a:ea typeface="Arial"/>
                <a:cs typeface="Arial"/>
                <a:sym typeface="Arial"/>
              </a:rPr>
              <a:t>?</a:t>
            </a:r>
            <a:endParaRPr sz="1400">
              <a:highlight>
                <a:srgbClr val="CCCCCC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400">
                <a:highlight>
                  <a:srgbClr val="CCCCCC"/>
                </a:highlight>
              </a:rPr>
              <a:t>70% опрошенных использовали псевдоним для того ,чтобы заменить свою длинную и неблагозвучную фамилию на более красивую и короткую</a:t>
            </a:r>
            <a:endParaRPr sz="1400">
              <a:highlight>
                <a:srgbClr val="CCCCCC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400">
                <a:highlight>
                  <a:srgbClr val="CCCCCC"/>
                </a:highlight>
              </a:rPr>
              <a:t>20% Опрошенных хотели скрыть свое подлинное имя.</a:t>
            </a:r>
            <a:endParaRPr sz="1400">
              <a:highlight>
                <a:srgbClr val="CCCCCC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400">
                <a:highlight>
                  <a:srgbClr val="CCCCCC"/>
                </a:highlight>
              </a:rPr>
              <a:t>10% Опрошенных хотели заменить на псевдоним,чтобы скрыть свое национальное происхождение ,которое можно определить по ФИО.</a:t>
            </a:r>
            <a:endParaRPr sz="1400">
              <a:highlight>
                <a:srgbClr val="CCCCCC"/>
              </a:highlight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400">
              <a:highlight>
                <a:srgbClr val="CCCCCC"/>
              </a:highlight>
            </a:endParaRPr>
          </a:p>
        </p:txBody>
      </p:sp>
      <p:pic>
        <p:nvPicPr>
          <p:cNvPr id="111" name="Google Shape;1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5725" y="765050"/>
            <a:ext cx="4281426" cy="266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2000">
        <p:fade thruBlk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605</Words>
  <PresentationFormat>Экран (16:9)</PresentationFormat>
  <Paragraphs>27</Paragraphs>
  <Slides>19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Source Code Pro</vt:lpstr>
      <vt:lpstr>Amatic SC</vt:lpstr>
      <vt:lpstr>Verdana</vt:lpstr>
      <vt:lpstr>Beach Day</vt:lpstr>
      <vt:lpstr>Слайд 1</vt:lpstr>
      <vt:lpstr>Цель работы:узнать значение слова псевдоним. Рассмотреть виды псевдонимов. Узнать зачем же нужны псевдонимы и кто из знаменитых людей прибегал к данному приему.</vt:lpstr>
      <vt:lpstr>Слайд 3</vt:lpstr>
      <vt:lpstr>Слайд 4</vt:lpstr>
      <vt:lpstr>Автоматический псевдоним</vt:lpstr>
      <vt:lpstr>                          «Никнеймы»  </vt:lpstr>
      <vt:lpstr>Как же придумывают никнейм?</vt:lpstr>
      <vt:lpstr>Внимание,идет расследование...</vt:lpstr>
      <vt:lpstr>Слайд 9</vt:lpstr>
      <vt:lpstr>Слайд 10</vt:lpstr>
      <vt:lpstr>Государственные и политические деятели.</vt:lpstr>
      <vt:lpstr>Слайд 12</vt:lpstr>
      <vt:lpstr>Слайд 13</vt:lpstr>
      <vt:lpstr>Знаменитые исполнители</vt:lpstr>
      <vt:lpstr>Слайд 15</vt:lpstr>
      <vt:lpstr>Знаменитые артисты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1</cp:lastModifiedBy>
  <cp:revision>1</cp:revision>
  <dcterms:modified xsi:type="dcterms:W3CDTF">2020-01-23T15:11:54Z</dcterms:modified>
</cp:coreProperties>
</file>