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58" r:id="rId4"/>
    <p:sldId id="267" r:id="rId5"/>
    <p:sldId id="268" r:id="rId6"/>
    <p:sldId id="280" r:id="rId7"/>
    <p:sldId id="269" r:id="rId8"/>
    <p:sldId id="270" r:id="rId9"/>
    <p:sldId id="271" r:id="rId10"/>
    <p:sldId id="272" r:id="rId11"/>
    <p:sldId id="273" r:id="rId12"/>
    <p:sldId id="274" r:id="rId13"/>
    <p:sldId id="281" r:id="rId14"/>
    <p:sldId id="275" r:id="rId15"/>
    <p:sldId id="276" r:id="rId16"/>
    <p:sldId id="277" r:id="rId17"/>
    <p:sldId id="278" r:id="rId18"/>
    <p:sldId id="279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8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2.xml.rels><?xml version="1.0" encoding="UTF-8" standalone="yes"?>
<Relationships xmlns="http://schemas.openxmlformats.org/package/2006/relationships"><Relationship Id="rId2" Type="http://schemas.microsoft.com/office/2007/relationships/hdphoto" Target="../media/hdphoto12.wdp"/><Relationship Id="rId1" Type="http://schemas.openxmlformats.org/officeDocument/2006/relationships/image" Target="../media/image19.png"/></Relationships>
</file>

<file path=ppt/diagrams/_rels/data13.xml.rels><?xml version="1.0" encoding="UTF-8" standalone="yes"?>
<Relationships xmlns="http://schemas.openxmlformats.org/package/2006/relationships"><Relationship Id="rId2" Type="http://schemas.microsoft.com/office/2007/relationships/hdphoto" Target="../media/hdphoto13.wdp"/><Relationship Id="rId1" Type="http://schemas.openxmlformats.org/officeDocument/2006/relationships/image" Target="../media/image20.png"/></Relationships>
</file>

<file path=ppt/diagrams/_rels/data14.xml.rels><?xml version="1.0" encoding="UTF-8" standalone="yes"?>
<Relationships xmlns="http://schemas.openxmlformats.org/package/2006/relationships"><Relationship Id="rId2" Type="http://schemas.microsoft.com/office/2007/relationships/hdphoto" Target="../media/hdphoto14.wdp"/><Relationship Id="rId1" Type="http://schemas.openxmlformats.org/officeDocument/2006/relationships/image" Target="../media/image21.png"/></Relationships>
</file>

<file path=ppt/diagrams/_rels/data15.xml.rels><?xml version="1.0" encoding="UTF-8" standalone="yes"?>
<Relationships xmlns="http://schemas.openxmlformats.org/package/2006/relationships"><Relationship Id="rId2" Type="http://schemas.microsoft.com/office/2007/relationships/hdphoto" Target="../media/hdphoto15.wdp"/><Relationship Id="rId1" Type="http://schemas.openxmlformats.org/officeDocument/2006/relationships/image" Target="../media/image22.png"/></Relationships>
</file>

<file path=ppt/diagrams/_rels/data16.xml.rels><?xml version="1.0" encoding="UTF-8" standalone="yes"?>
<Relationships xmlns="http://schemas.openxmlformats.org/package/2006/relationships"><Relationship Id="rId2" Type="http://schemas.microsoft.com/office/2007/relationships/hdphoto" Target="../media/hdphoto16.wdp"/><Relationship Id="rId1" Type="http://schemas.openxmlformats.org/officeDocument/2006/relationships/image" Target="../media/image23.png"/></Relationships>
</file>

<file path=ppt/diagrams/_rels/data17.xml.rels><?xml version="1.0" encoding="UTF-8" standalone="yes"?>
<Relationships xmlns="http://schemas.openxmlformats.org/package/2006/relationships"><Relationship Id="rId2" Type="http://schemas.microsoft.com/office/2007/relationships/hdphoto" Target="../media/hdphoto17.wdp"/><Relationship Id="rId1" Type="http://schemas.openxmlformats.org/officeDocument/2006/relationships/image" Target="../media/image24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5.wdp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2" Type="http://schemas.microsoft.com/office/2007/relationships/hdphoto" Target="../media/hdphoto6.wdp"/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2" Type="http://schemas.microsoft.com/office/2007/relationships/hdphoto" Target="../media/hdphoto7.wdp"/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2" Type="http://schemas.microsoft.com/office/2007/relationships/hdphoto" Target="../media/hdphoto8.wdp"/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2" Type="http://schemas.microsoft.com/office/2007/relationships/hdphoto" Target="../media/hdphoto11.wdp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2.xml.rels><?xml version="1.0" encoding="UTF-8" standalone="yes"?>
<Relationships xmlns="http://schemas.openxmlformats.org/package/2006/relationships"><Relationship Id="rId2" Type="http://schemas.microsoft.com/office/2007/relationships/hdphoto" Target="../media/hdphoto12.wdp"/><Relationship Id="rId1" Type="http://schemas.openxmlformats.org/officeDocument/2006/relationships/image" Target="../media/image19.png"/></Relationships>
</file>

<file path=ppt/diagrams/_rels/drawing13.xml.rels><?xml version="1.0" encoding="UTF-8" standalone="yes"?>
<Relationships xmlns="http://schemas.openxmlformats.org/package/2006/relationships"><Relationship Id="rId2" Type="http://schemas.microsoft.com/office/2007/relationships/hdphoto" Target="../media/hdphoto13.wdp"/><Relationship Id="rId1" Type="http://schemas.openxmlformats.org/officeDocument/2006/relationships/image" Target="../media/image20.png"/></Relationships>
</file>

<file path=ppt/diagrams/_rels/drawing14.xml.rels><?xml version="1.0" encoding="UTF-8" standalone="yes"?>
<Relationships xmlns="http://schemas.openxmlformats.org/package/2006/relationships"><Relationship Id="rId2" Type="http://schemas.microsoft.com/office/2007/relationships/hdphoto" Target="../media/hdphoto14.wdp"/><Relationship Id="rId1" Type="http://schemas.openxmlformats.org/officeDocument/2006/relationships/image" Target="../media/image21.png"/></Relationships>
</file>

<file path=ppt/diagrams/_rels/drawing15.xml.rels><?xml version="1.0" encoding="UTF-8" standalone="yes"?>
<Relationships xmlns="http://schemas.openxmlformats.org/package/2006/relationships"><Relationship Id="rId2" Type="http://schemas.microsoft.com/office/2007/relationships/hdphoto" Target="../media/hdphoto15.wdp"/><Relationship Id="rId1" Type="http://schemas.openxmlformats.org/officeDocument/2006/relationships/image" Target="../media/image22.png"/></Relationships>
</file>

<file path=ppt/diagrams/_rels/drawing16.xml.rels><?xml version="1.0" encoding="UTF-8" standalone="yes"?>
<Relationships xmlns="http://schemas.openxmlformats.org/package/2006/relationships"><Relationship Id="rId2" Type="http://schemas.microsoft.com/office/2007/relationships/hdphoto" Target="../media/hdphoto16.wdp"/><Relationship Id="rId1" Type="http://schemas.openxmlformats.org/officeDocument/2006/relationships/image" Target="../media/image23.png"/></Relationships>
</file>

<file path=ppt/diagrams/_rels/drawing17.xml.rels><?xml version="1.0" encoding="UTF-8" standalone="yes"?>
<Relationships xmlns="http://schemas.openxmlformats.org/package/2006/relationships"><Relationship Id="rId2" Type="http://schemas.microsoft.com/office/2007/relationships/hdphoto" Target="../media/hdphoto17.wdp"/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5.wdp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2" Type="http://schemas.microsoft.com/office/2007/relationships/hdphoto" Target="../media/hdphoto6.wdp"/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2" Type="http://schemas.microsoft.com/office/2007/relationships/hdphoto" Target="../media/hdphoto7.wdp"/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2" Type="http://schemas.microsoft.com/office/2007/relationships/hdphoto" Target="../media/hdphoto8.wdp"/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2" Type="http://schemas.microsoft.com/office/2007/relationships/hdphoto" Target="../media/hdphoto11.wdp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D16B6-8CE4-4827-9321-F8C0501C7718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E09B239-C6D5-4BDC-8DBE-345EC1A1CE65}">
      <dgm:prSet custT="1"/>
      <dgm:spPr/>
      <dgm:t>
        <a:bodyPr/>
        <a:lstStyle/>
        <a:p>
          <a:pPr rtl="0"/>
          <a:r>
            <a:rPr lang="ru-RU" sz="2400" dirty="0" smtClean="0"/>
            <a:t>Древнегреческий философ и математик из </a:t>
          </a:r>
          <a:r>
            <a:rPr lang="ru-RU" sz="2400" dirty="0" err="1" smtClean="0"/>
            <a:t>Милета</a:t>
          </a:r>
          <a:endParaRPr lang="ru-RU" sz="2400" dirty="0"/>
        </a:p>
      </dgm:t>
    </dgm:pt>
    <dgm:pt modelId="{46350512-ACC8-4702-978B-0B47D29F2772}" type="parTrans" cxnId="{0713EF60-8845-4D41-82A0-69A32F2121D7}">
      <dgm:prSet/>
      <dgm:spPr/>
      <dgm:t>
        <a:bodyPr/>
        <a:lstStyle/>
        <a:p>
          <a:endParaRPr lang="ru-RU"/>
        </a:p>
      </dgm:t>
    </dgm:pt>
    <dgm:pt modelId="{26FDED8C-FE2B-4D71-9BDE-254385BB6338}" type="sibTrans" cxnId="{0713EF60-8845-4D41-82A0-69A32F2121D7}">
      <dgm:prSet/>
      <dgm:spPr/>
      <dgm:t>
        <a:bodyPr/>
        <a:lstStyle/>
        <a:p>
          <a:endParaRPr lang="ru-RU"/>
        </a:p>
      </dgm:t>
    </dgm:pt>
    <dgm:pt modelId="{8767842C-23E7-4160-843F-0C064F51BBBD}">
      <dgm:prSet custT="1"/>
      <dgm:spPr/>
      <dgm:t>
        <a:bodyPr/>
        <a:lstStyle/>
        <a:p>
          <a:pPr rtl="0"/>
          <a:r>
            <a:rPr lang="ru-RU" sz="2400" smtClean="0"/>
            <a:t>Теорема Фалеса — одна из теорем планиметрии, до сих пор изучаемая в школе</a:t>
          </a:r>
          <a:endParaRPr lang="ru-RU" sz="2400" dirty="0"/>
        </a:p>
      </dgm:t>
    </dgm:pt>
    <dgm:pt modelId="{25E8BFF7-FE2A-4E77-831F-2F0343B864F9}" type="parTrans" cxnId="{AAE386D3-B42B-493F-BB5C-0EEF2372A294}">
      <dgm:prSet/>
      <dgm:spPr/>
      <dgm:t>
        <a:bodyPr/>
        <a:lstStyle/>
        <a:p>
          <a:endParaRPr lang="ru-RU"/>
        </a:p>
      </dgm:t>
    </dgm:pt>
    <dgm:pt modelId="{459F90E1-6F8F-4766-ABF8-B926B3DB0238}" type="sibTrans" cxnId="{AAE386D3-B42B-493F-BB5C-0EEF2372A294}">
      <dgm:prSet/>
      <dgm:spPr/>
      <dgm:t>
        <a:bodyPr/>
        <a:lstStyle/>
        <a:p>
          <a:endParaRPr lang="ru-RU"/>
        </a:p>
      </dgm:t>
    </dgm:pt>
    <dgm:pt modelId="{39D9836D-7430-403C-B494-C8458EE42726}" type="pres">
      <dgm:prSet presAssocID="{1EED16B6-8CE4-4827-9321-F8C0501C771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731BABC-5758-4467-BAA4-7E0C6263F720}" type="pres">
      <dgm:prSet presAssocID="{1EED16B6-8CE4-4827-9321-F8C0501C7718}" presName="cycle" presStyleCnt="0"/>
      <dgm:spPr/>
    </dgm:pt>
    <dgm:pt modelId="{384F3208-B3EB-45C5-92D0-0DCF778EA4D9}" type="pres">
      <dgm:prSet presAssocID="{1EED16B6-8CE4-4827-9321-F8C0501C7718}" presName="centerShape" presStyleCnt="0"/>
      <dgm:spPr/>
    </dgm:pt>
    <dgm:pt modelId="{2CD8CD40-CCA3-45E7-8E65-40526F1EF934}" type="pres">
      <dgm:prSet presAssocID="{1EED16B6-8CE4-4827-9321-F8C0501C7718}" presName="connSite" presStyleLbl="node1" presStyleIdx="0" presStyleCnt="3"/>
      <dgm:spPr/>
    </dgm:pt>
    <dgm:pt modelId="{63E7BD33-DDE1-4A0D-AADA-67893E52F8FD}" type="pres">
      <dgm:prSet presAssocID="{1EED16B6-8CE4-4827-9321-F8C0501C7718}" presName="visible" presStyleLbl="node1" presStyleIdx="0" presStyleCnt="3" custScaleX="93339" custScaleY="118642" custLinFactNeighborX="15182" custLinFactNeighborY="-796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BCDB7BEB-C5BE-4DB9-AF66-110B95E1647E}" type="pres">
      <dgm:prSet presAssocID="{46350512-ACC8-4702-978B-0B47D29F2772}" presName="Name25" presStyleLbl="parChTrans1D1" presStyleIdx="0" presStyleCnt="2"/>
      <dgm:spPr/>
    </dgm:pt>
    <dgm:pt modelId="{495CB717-604E-45A8-852C-3EC667851B8A}" type="pres">
      <dgm:prSet presAssocID="{1E09B239-C6D5-4BDC-8DBE-345EC1A1CE65}" presName="node" presStyleCnt="0"/>
      <dgm:spPr/>
    </dgm:pt>
    <dgm:pt modelId="{D527ABB1-D693-47F8-BC61-B9FC1F9EEA80}" type="pres">
      <dgm:prSet presAssocID="{1E09B239-C6D5-4BDC-8DBE-345EC1A1CE65}" presName="parentNode" presStyleLbl="node1" presStyleIdx="1" presStyleCnt="3" custScaleX="219094" custScaleY="117162" custLinFactX="53458" custLinFactNeighborX="100000" custLinFactNeighborY="267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537E7-F4F3-4368-AB89-849C6955DB74}" type="pres">
      <dgm:prSet presAssocID="{1E09B239-C6D5-4BDC-8DBE-345EC1A1CE65}" presName="childNode" presStyleLbl="revTx" presStyleIdx="0" presStyleCnt="0">
        <dgm:presLayoutVars>
          <dgm:bulletEnabled val="1"/>
        </dgm:presLayoutVars>
      </dgm:prSet>
      <dgm:spPr/>
    </dgm:pt>
    <dgm:pt modelId="{BAE968E2-59BD-4195-84DE-5AD5718C98BC}" type="pres">
      <dgm:prSet presAssocID="{25E8BFF7-FE2A-4E77-831F-2F0343B864F9}" presName="Name25" presStyleLbl="parChTrans1D1" presStyleIdx="1" presStyleCnt="2"/>
      <dgm:spPr/>
    </dgm:pt>
    <dgm:pt modelId="{63FAE4EB-9894-457E-8283-9C36B2882F27}" type="pres">
      <dgm:prSet presAssocID="{8767842C-23E7-4160-843F-0C064F51BBBD}" presName="node" presStyleCnt="0"/>
      <dgm:spPr/>
    </dgm:pt>
    <dgm:pt modelId="{2883305C-E4AC-49C7-B56F-34BE7E981FF3}" type="pres">
      <dgm:prSet presAssocID="{8767842C-23E7-4160-843F-0C064F51BBBD}" presName="parentNode" presStyleLbl="node1" presStyleIdx="2" presStyleCnt="3" custScaleX="200664" custScaleY="123109" custLinFactX="56845" custLinFactNeighborX="100000" custLinFactNeighborY="-101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4EFC3-599B-4D1B-8661-1A9B280C144D}" type="pres">
      <dgm:prSet presAssocID="{8767842C-23E7-4160-843F-0C064F51BBB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8BE29E1-F975-4EAC-8833-C9E4747A4137}" type="presOf" srcId="{1E09B239-C6D5-4BDC-8DBE-345EC1A1CE65}" destId="{D527ABB1-D693-47F8-BC61-B9FC1F9EEA80}" srcOrd="0" destOrd="0" presId="urn:microsoft.com/office/officeart/2005/8/layout/radial2"/>
    <dgm:cxn modelId="{AAE386D3-B42B-493F-BB5C-0EEF2372A294}" srcId="{1EED16B6-8CE4-4827-9321-F8C0501C7718}" destId="{8767842C-23E7-4160-843F-0C064F51BBBD}" srcOrd="1" destOrd="0" parTransId="{25E8BFF7-FE2A-4E77-831F-2F0343B864F9}" sibTransId="{459F90E1-6F8F-4766-ABF8-B926B3DB0238}"/>
    <dgm:cxn modelId="{D838E630-4FFB-4C6C-96B7-412314EE531E}" type="presOf" srcId="{8767842C-23E7-4160-843F-0C064F51BBBD}" destId="{2883305C-E4AC-49C7-B56F-34BE7E981FF3}" srcOrd="0" destOrd="0" presId="urn:microsoft.com/office/officeart/2005/8/layout/radial2"/>
    <dgm:cxn modelId="{55C15093-19EB-4242-9739-A3B9DF763766}" type="presOf" srcId="{46350512-ACC8-4702-978B-0B47D29F2772}" destId="{BCDB7BEB-C5BE-4DB9-AF66-110B95E1647E}" srcOrd="0" destOrd="0" presId="urn:microsoft.com/office/officeart/2005/8/layout/radial2"/>
    <dgm:cxn modelId="{61F92A39-39CF-4FC8-B172-B3B80B57BA45}" type="presOf" srcId="{1EED16B6-8CE4-4827-9321-F8C0501C7718}" destId="{39D9836D-7430-403C-B494-C8458EE42726}" srcOrd="0" destOrd="0" presId="urn:microsoft.com/office/officeart/2005/8/layout/radial2"/>
    <dgm:cxn modelId="{0713EF60-8845-4D41-82A0-69A32F2121D7}" srcId="{1EED16B6-8CE4-4827-9321-F8C0501C7718}" destId="{1E09B239-C6D5-4BDC-8DBE-345EC1A1CE65}" srcOrd="0" destOrd="0" parTransId="{46350512-ACC8-4702-978B-0B47D29F2772}" sibTransId="{26FDED8C-FE2B-4D71-9BDE-254385BB6338}"/>
    <dgm:cxn modelId="{8090D25E-F029-4E86-ABD9-24036AD98FFE}" type="presOf" srcId="{25E8BFF7-FE2A-4E77-831F-2F0343B864F9}" destId="{BAE968E2-59BD-4195-84DE-5AD5718C98BC}" srcOrd="0" destOrd="0" presId="urn:microsoft.com/office/officeart/2005/8/layout/radial2"/>
    <dgm:cxn modelId="{D827A0B2-E579-4A6C-B2EA-300AAB9424BE}" type="presParOf" srcId="{39D9836D-7430-403C-B494-C8458EE42726}" destId="{C731BABC-5758-4467-BAA4-7E0C6263F720}" srcOrd="0" destOrd="0" presId="urn:microsoft.com/office/officeart/2005/8/layout/radial2"/>
    <dgm:cxn modelId="{D63A73EF-34D6-4E04-B712-FFFE6403C88C}" type="presParOf" srcId="{C731BABC-5758-4467-BAA4-7E0C6263F720}" destId="{384F3208-B3EB-45C5-92D0-0DCF778EA4D9}" srcOrd="0" destOrd="0" presId="urn:microsoft.com/office/officeart/2005/8/layout/radial2"/>
    <dgm:cxn modelId="{BDBFD4C4-9B39-4C65-A950-BE2ABD294B27}" type="presParOf" srcId="{384F3208-B3EB-45C5-92D0-0DCF778EA4D9}" destId="{2CD8CD40-CCA3-45E7-8E65-40526F1EF934}" srcOrd="0" destOrd="0" presId="urn:microsoft.com/office/officeart/2005/8/layout/radial2"/>
    <dgm:cxn modelId="{9229F554-1026-44DD-B367-1A282C9D885A}" type="presParOf" srcId="{384F3208-B3EB-45C5-92D0-0DCF778EA4D9}" destId="{63E7BD33-DDE1-4A0D-AADA-67893E52F8FD}" srcOrd="1" destOrd="0" presId="urn:microsoft.com/office/officeart/2005/8/layout/radial2"/>
    <dgm:cxn modelId="{25F091FE-4220-4446-AF4F-0C02877A4A61}" type="presParOf" srcId="{C731BABC-5758-4467-BAA4-7E0C6263F720}" destId="{BCDB7BEB-C5BE-4DB9-AF66-110B95E1647E}" srcOrd="1" destOrd="0" presId="urn:microsoft.com/office/officeart/2005/8/layout/radial2"/>
    <dgm:cxn modelId="{4F47790E-DCE8-4CDD-B20D-AD0C327C0D10}" type="presParOf" srcId="{C731BABC-5758-4467-BAA4-7E0C6263F720}" destId="{495CB717-604E-45A8-852C-3EC667851B8A}" srcOrd="2" destOrd="0" presId="urn:microsoft.com/office/officeart/2005/8/layout/radial2"/>
    <dgm:cxn modelId="{09BAE7AB-F5E9-4A48-84FC-C57BC3EB9CB9}" type="presParOf" srcId="{495CB717-604E-45A8-852C-3EC667851B8A}" destId="{D527ABB1-D693-47F8-BC61-B9FC1F9EEA80}" srcOrd="0" destOrd="0" presId="urn:microsoft.com/office/officeart/2005/8/layout/radial2"/>
    <dgm:cxn modelId="{0653EFBF-4D8A-476F-9D61-76CEE8043968}" type="presParOf" srcId="{495CB717-604E-45A8-852C-3EC667851B8A}" destId="{44B537E7-F4F3-4368-AB89-849C6955DB74}" srcOrd="1" destOrd="0" presId="urn:microsoft.com/office/officeart/2005/8/layout/radial2"/>
    <dgm:cxn modelId="{30C8FE7B-99D2-4B56-964D-5E99612A5B37}" type="presParOf" srcId="{C731BABC-5758-4467-BAA4-7E0C6263F720}" destId="{BAE968E2-59BD-4195-84DE-5AD5718C98BC}" srcOrd="3" destOrd="0" presId="urn:microsoft.com/office/officeart/2005/8/layout/radial2"/>
    <dgm:cxn modelId="{DBC3EA02-78B2-4B26-93D3-C819AE87BD47}" type="presParOf" srcId="{C731BABC-5758-4467-BAA4-7E0C6263F720}" destId="{63FAE4EB-9894-457E-8283-9C36B2882F27}" srcOrd="4" destOrd="0" presId="urn:microsoft.com/office/officeart/2005/8/layout/radial2"/>
    <dgm:cxn modelId="{ECD67BA5-3BEA-4244-9916-EF093D94B0BA}" type="presParOf" srcId="{63FAE4EB-9894-457E-8283-9C36B2882F27}" destId="{2883305C-E4AC-49C7-B56F-34BE7E981FF3}" srcOrd="0" destOrd="0" presId="urn:microsoft.com/office/officeart/2005/8/layout/radial2"/>
    <dgm:cxn modelId="{18FF3CA0-8E25-49F5-BBC3-326A7FCE5773}" type="presParOf" srcId="{63FAE4EB-9894-457E-8283-9C36B2882F27}" destId="{C504EFC3-599B-4D1B-8661-1A9B280C144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FF47C1-1FC9-4D69-ADAD-8332BDB8825A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DD98C57-CE42-4A2D-B694-6FF63D21455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Разработал подробные тригонометрические таблицы, содержащие функции синуса</a:t>
          </a:r>
          <a:endParaRPr lang="ru-RU" sz="2000" dirty="0"/>
        </a:p>
      </dgm:t>
    </dgm:pt>
    <dgm:pt modelId="{1B8D137D-31D9-4015-89C2-DAF78AE2CD02}" type="parTrans" cxnId="{A34D71B0-90CC-4731-B9BD-54BEEE7B7A03}">
      <dgm:prSet/>
      <dgm:spPr/>
      <dgm:t>
        <a:bodyPr/>
        <a:lstStyle/>
        <a:p>
          <a:endParaRPr lang="ru-RU"/>
        </a:p>
      </dgm:t>
    </dgm:pt>
    <dgm:pt modelId="{4FA45011-317C-4E59-BC05-D99B746620B4}" type="sibTrans" cxnId="{A34D71B0-90CC-4731-B9BD-54BEEE7B7A03}">
      <dgm:prSet/>
      <dgm:spPr/>
      <dgm:t>
        <a:bodyPr/>
        <a:lstStyle/>
        <a:p>
          <a:endParaRPr lang="ru-RU"/>
        </a:p>
      </dgm:t>
    </dgm:pt>
    <dgm:pt modelId="{588011E3-5DD2-4908-9EDF-271C15E7939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Объяснил правила действий с числами, записанными в десятичной позиционной</a:t>
          </a:r>
        </a:p>
        <a:p>
          <a:pPr>
            <a:spcAft>
              <a:spcPts val="0"/>
            </a:spcAft>
          </a:pPr>
          <a:r>
            <a:rPr lang="ru-RU" sz="2000" dirty="0" smtClean="0"/>
            <a:t>системе, и исследовал квадратные уравнения</a:t>
          </a:r>
          <a:endParaRPr lang="ru-RU" sz="2000" dirty="0"/>
        </a:p>
      </dgm:t>
    </dgm:pt>
    <dgm:pt modelId="{4EA1A1CD-D253-4983-A8D7-1C58BBAB045C}" type="parTrans" cxnId="{C55575D4-DB97-492A-9DE9-692E97E616D6}">
      <dgm:prSet/>
      <dgm:spPr/>
      <dgm:t>
        <a:bodyPr/>
        <a:lstStyle/>
        <a:p>
          <a:endParaRPr lang="ru-RU"/>
        </a:p>
      </dgm:t>
    </dgm:pt>
    <dgm:pt modelId="{6D9432A0-03D1-4F1C-BF8C-96EAC16496F8}" type="sibTrans" cxnId="{C55575D4-DB97-492A-9DE9-692E97E616D6}">
      <dgm:prSet/>
      <dgm:spPr/>
      <dgm:t>
        <a:bodyPr/>
        <a:lstStyle/>
        <a:p>
          <a:endParaRPr lang="ru-RU"/>
        </a:p>
      </dgm:t>
    </dgm:pt>
    <dgm:pt modelId="{FF15B1AB-9EBA-49DD-AF9D-BE1DA5FD3E4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300" dirty="0" smtClean="0"/>
            <a:t> </a:t>
          </a:r>
          <a:r>
            <a:rPr lang="ru-RU" sz="2000" dirty="0" smtClean="0"/>
            <a:t>Слова «алгебра» и «алгоритм» впервые появились в</a:t>
          </a:r>
        </a:p>
        <a:p>
          <a:pPr>
            <a:spcAft>
              <a:spcPts val="0"/>
            </a:spcAft>
          </a:pPr>
          <a:r>
            <a:rPr lang="ru-RU" sz="2000" dirty="0" smtClean="0"/>
            <a:t>переводе его трактатов</a:t>
          </a:r>
          <a:endParaRPr lang="ru-RU" sz="2000" dirty="0"/>
        </a:p>
      </dgm:t>
    </dgm:pt>
    <dgm:pt modelId="{8F65BF15-783D-4CE2-A2CB-7042544044B9}" type="parTrans" cxnId="{52C6239A-59E1-4264-B078-C34EC48BA3EF}">
      <dgm:prSet/>
      <dgm:spPr/>
      <dgm:t>
        <a:bodyPr/>
        <a:lstStyle/>
        <a:p>
          <a:endParaRPr lang="ru-RU"/>
        </a:p>
      </dgm:t>
    </dgm:pt>
    <dgm:pt modelId="{A362E41C-B8FA-409D-AE29-21FBC01CFAEC}" type="sibTrans" cxnId="{52C6239A-59E1-4264-B078-C34EC48BA3EF}">
      <dgm:prSet/>
      <dgm:spPr/>
      <dgm:t>
        <a:bodyPr/>
        <a:lstStyle/>
        <a:p>
          <a:endParaRPr lang="ru-RU"/>
        </a:p>
      </dgm:t>
    </dgm:pt>
    <dgm:pt modelId="{75FA4661-E5C9-4CFC-BEE7-317FBCD8A0AB}" type="pres">
      <dgm:prSet presAssocID="{90FF47C1-1FC9-4D69-ADAD-8332BDB8825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9449697-4CE9-4E7E-950C-01439DFC2AC1}" type="pres">
      <dgm:prSet presAssocID="{90FF47C1-1FC9-4D69-ADAD-8332BDB8825A}" presName="cycle" presStyleCnt="0"/>
      <dgm:spPr/>
    </dgm:pt>
    <dgm:pt modelId="{BB8410EE-6B3D-42DF-BA93-9F7E465D4BFB}" type="pres">
      <dgm:prSet presAssocID="{90FF47C1-1FC9-4D69-ADAD-8332BDB8825A}" presName="centerShape" presStyleCnt="0"/>
      <dgm:spPr/>
    </dgm:pt>
    <dgm:pt modelId="{F92D98A2-4169-4429-AE11-4352F58E2877}" type="pres">
      <dgm:prSet presAssocID="{90FF47C1-1FC9-4D69-ADAD-8332BDB8825A}" presName="connSite" presStyleLbl="node1" presStyleIdx="0" presStyleCnt="4"/>
      <dgm:spPr/>
    </dgm:pt>
    <dgm:pt modelId="{B5584285-E1F2-4E3E-8702-7FFB99729DA4}" type="pres">
      <dgm:prSet presAssocID="{90FF47C1-1FC9-4D69-ADAD-8332BDB8825A}" presName="visible" presStyleLbl="node1" presStyleIdx="0" presStyleCnt="4" custScaleX="127379" custScaleY="175363" custLinFactNeighborX="-97180" custLinFactNeighborY="-6803"/>
      <dgm:spPr>
        <a:blipFill rotWithShape="1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ln>
          <a:solidFill>
            <a:schemeClr val="accent2"/>
          </a:solidFill>
        </a:ln>
      </dgm:spPr>
    </dgm:pt>
    <dgm:pt modelId="{71A93FE5-0617-4682-8A65-E11EF192B338}" type="pres">
      <dgm:prSet presAssocID="{1B8D137D-31D9-4015-89C2-DAF78AE2CD02}" presName="Name25" presStyleLbl="parChTrans1D1" presStyleIdx="0" presStyleCnt="3"/>
      <dgm:spPr/>
    </dgm:pt>
    <dgm:pt modelId="{D07275C9-BE44-4E83-9099-4A0DA7B83304}" type="pres">
      <dgm:prSet presAssocID="{FDD98C57-CE42-4A2D-B694-6FF63D214558}" presName="node" presStyleCnt="0"/>
      <dgm:spPr/>
    </dgm:pt>
    <dgm:pt modelId="{9B9531BE-0122-4B54-9618-942915D5EA79}" type="pres">
      <dgm:prSet presAssocID="{FDD98C57-CE42-4A2D-B694-6FF63D214558}" presName="parentNode" presStyleLbl="node1" presStyleIdx="1" presStyleCnt="4" custScaleX="417709" custScaleY="125499" custLinFactX="12526" custLinFactNeighborX="100000" custLinFactNeighborY="14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C0CF8-0C8A-4A7E-8A61-010C9FB81942}" type="pres">
      <dgm:prSet presAssocID="{FDD98C57-CE42-4A2D-B694-6FF63D21455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89823-84D1-4646-8F60-7A4F15BD3C6C}" type="pres">
      <dgm:prSet presAssocID="{4EA1A1CD-D253-4983-A8D7-1C58BBAB045C}" presName="Name25" presStyleLbl="parChTrans1D1" presStyleIdx="1" presStyleCnt="3"/>
      <dgm:spPr/>
    </dgm:pt>
    <dgm:pt modelId="{00722DD7-B20D-4FF5-8264-A43E17CD6F7F}" type="pres">
      <dgm:prSet presAssocID="{588011E3-5DD2-4908-9EDF-271C15E79398}" presName="node" presStyleCnt="0"/>
      <dgm:spPr/>
    </dgm:pt>
    <dgm:pt modelId="{478B397A-3CAD-4F67-9C51-ABF02C79267A}" type="pres">
      <dgm:prSet presAssocID="{588011E3-5DD2-4908-9EDF-271C15E79398}" presName="parentNode" presStyleLbl="node1" presStyleIdx="2" presStyleCnt="4" custScaleX="527634" custScaleY="159128" custLinFactX="100000" custLinFactNeighborX="157691" custLinFactNeighborY="-106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2C360-ACC9-4F6B-8206-18CC642C7376}" type="pres">
      <dgm:prSet presAssocID="{588011E3-5DD2-4908-9EDF-271C15E7939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B2113-721B-44E5-9F4E-5F4EC2D93030}" type="pres">
      <dgm:prSet presAssocID="{8F65BF15-783D-4CE2-A2CB-7042544044B9}" presName="Name25" presStyleLbl="parChTrans1D1" presStyleIdx="2" presStyleCnt="3"/>
      <dgm:spPr/>
    </dgm:pt>
    <dgm:pt modelId="{01FEFB44-7A8A-49B9-B3D9-BBC86FFA38ED}" type="pres">
      <dgm:prSet presAssocID="{FF15B1AB-9EBA-49DD-AF9D-BE1DA5FD3E4F}" presName="node" presStyleCnt="0"/>
      <dgm:spPr/>
    </dgm:pt>
    <dgm:pt modelId="{15A50FAF-B412-42D2-9C60-AD48A490C29C}" type="pres">
      <dgm:prSet presAssocID="{FF15B1AB-9EBA-49DD-AF9D-BE1DA5FD3E4F}" presName="parentNode" presStyleLbl="node1" presStyleIdx="3" presStyleCnt="4" custScaleX="533329" custScaleY="113053" custLinFactX="100000" custLinFactNeighborX="124306" custLinFactNeighborY="-295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67C76-6B89-4BAE-B8D6-688485A63285}" type="pres">
      <dgm:prSet presAssocID="{FF15B1AB-9EBA-49DD-AF9D-BE1DA5FD3E4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CF3585-C4F5-4663-9EBE-6A056B576A0C}" type="presOf" srcId="{90FF47C1-1FC9-4D69-ADAD-8332BDB8825A}" destId="{75FA4661-E5C9-4CFC-BEE7-317FBCD8A0AB}" srcOrd="0" destOrd="0" presId="urn:microsoft.com/office/officeart/2005/8/layout/radial2"/>
    <dgm:cxn modelId="{65A58C6D-5F36-4EA1-8710-2E9D6965DEF1}" type="presOf" srcId="{4EA1A1CD-D253-4983-A8D7-1C58BBAB045C}" destId="{F8689823-84D1-4646-8F60-7A4F15BD3C6C}" srcOrd="0" destOrd="0" presId="urn:microsoft.com/office/officeart/2005/8/layout/radial2"/>
    <dgm:cxn modelId="{EBD1E06C-73C8-4B79-A93C-50BA8B542165}" type="presOf" srcId="{FF15B1AB-9EBA-49DD-AF9D-BE1DA5FD3E4F}" destId="{15A50FAF-B412-42D2-9C60-AD48A490C29C}" srcOrd="0" destOrd="0" presId="urn:microsoft.com/office/officeart/2005/8/layout/radial2"/>
    <dgm:cxn modelId="{C55575D4-DB97-492A-9DE9-692E97E616D6}" srcId="{90FF47C1-1FC9-4D69-ADAD-8332BDB8825A}" destId="{588011E3-5DD2-4908-9EDF-271C15E79398}" srcOrd="1" destOrd="0" parTransId="{4EA1A1CD-D253-4983-A8D7-1C58BBAB045C}" sibTransId="{6D9432A0-03D1-4F1C-BF8C-96EAC16496F8}"/>
    <dgm:cxn modelId="{9F87F655-8B3C-4AD4-A779-B995AB8AF829}" type="presOf" srcId="{8F65BF15-783D-4CE2-A2CB-7042544044B9}" destId="{2C5B2113-721B-44E5-9F4E-5F4EC2D93030}" srcOrd="0" destOrd="0" presId="urn:microsoft.com/office/officeart/2005/8/layout/radial2"/>
    <dgm:cxn modelId="{A34D71B0-90CC-4731-B9BD-54BEEE7B7A03}" srcId="{90FF47C1-1FC9-4D69-ADAD-8332BDB8825A}" destId="{FDD98C57-CE42-4A2D-B694-6FF63D214558}" srcOrd="0" destOrd="0" parTransId="{1B8D137D-31D9-4015-89C2-DAF78AE2CD02}" sibTransId="{4FA45011-317C-4E59-BC05-D99B746620B4}"/>
    <dgm:cxn modelId="{CADB95CF-1802-4850-A4A1-C6646E66CD9A}" type="presOf" srcId="{1B8D137D-31D9-4015-89C2-DAF78AE2CD02}" destId="{71A93FE5-0617-4682-8A65-E11EF192B338}" srcOrd="0" destOrd="0" presId="urn:microsoft.com/office/officeart/2005/8/layout/radial2"/>
    <dgm:cxn modelId="{0E2FA71E-2115-48CB-8B23-769F3CD1F768}" type="presOf" srcId="{FDD98C57-CE42-4A2D-B694-6FF63D214558}" destId="{9B9531BE-0122-4B54-9618-942915D5EA79}" srcOrd="0" destOrd="0" presId="urn:microsoft.com/office/officeart/2005/8/layout/radial2"/>
    <dgm:cxn modelId="{52C6239A-59E1-4264-B078-C34EC48BA3EF}" srcId="{90FF47C1-1FC9-4D69-ADAD-8332BDB8825A}" destId="{FF15B1AB-9EBA-49DD-AF9D-BE1DA5FD3E4F}" srcOrd="2" destOrd="0" parTransId="{8F65BF15-783D-4CE2-A2CB-7042544044B9}" sibTransId="{A362E41C-B8FA-409D-AE29-21FBC01CFAEC}"/>
    <dgm:cxn modelId="{9D75964B-F504-4682-B9FD-BD55F2969AC2}" type="presOf" srcId="{588011E3-5DD2-4908-9EDF-271C15E79398}" destId="{478B397A-3CAD-4F67-9C51-ABF02C79267A}" srcOrd="0" destOrd="0" presId="urn:microsoft.com/office/officeart/2005/8/layout/radial2"/>
    <dgm:cxn modelId="{DF14A26D-EF56-4B55-933F-EB8524FF544C}" type="presParOf" srcId="{75FA4661-E5C9-4CFC-BEE7-317FBCD8A0AB}" destId="{89449697-4CE9-4E7E-950C-01439DFC2AC1}" srcOrd="0" destOrd="0" presId="urn:microsoft.com/office/officeart/2005/8/layout/radial2"/>
    <dgm:cxn modelId="{657CDF73-9037-4A9A-A8DF-C03747EED0C6}" type="presParOf" srcId="{89449697-4CE9-4E7E-950C-01439DFC2AC1}" destId="{BB8410EE-6B3D-42DF-BA93-9F7E465D4BFB}" srcOrd="0" destOrd="0" presId="urn:microsoft.com/office/officeart/2005/8/layout/radial2"/>
    <dgm:cxn modelId="{EAE2EC7B-DDBD-4921-A907-8E24EAC25703}" type="presParOf" srcId="{BB8410EE-6B3D-42DF-BA93-9F7E465D4BFB}" destId="{F92D98A2-4169-4429-AE11-4352F58E2877}" srcOrd="0" destOrd="0" presId="urn:microsoft.com/office/officeart/2005/8/layout/radial2"/>
    <dgm:cxn modelId="{6ED7CC71-8D95-4691-B813-FF5B3BB7A600}" type="presParOf" srcId="{BB8410EE-6B3D-42DF-BA93-9F7E465D4BFB}" destId="{B5584285-E1F2-4E3E-8702-7FFB99729DA4}" srcOrd="1" destOrd="0" presId="urn:microsoft.com/office/officeart/2005/8/layout/radial2"/>
    <dgm:cxn modelId="{DE29D5E9-88B5-4241-9E08-043E35A690D5}" type="presParOf" srcId="{89449697-4CE9-4E7E-950C-01439DFC2AC1}" destId="{71A93FE5-0617-4682-8A65-E11EF192B338}" srcOrd="1" destOrd="0" presId="urn:microsoft.com/office/officeart/2005/8/layout/radial2"/>
    <dgm:cxn modelId="{BDB188AE-554A-4996-97EE-FC703842BB55}" type="presParOf" srcId="{89449697-4CE9-4E7E-950C-01439DFC2AC1}" destId="{D07275C9-BE44-4E83-9099-4A0DA7B83304}" srcOrd="2" destOrd="0" presId="urn:microsoft.com/office/officeart/2005/8/layout/radial2"/>
    <dgm:cxn modelId="{284F5BF9-41A4-47A5-835E-AA9580FBAD9F}" type="presParOf" srcId="{D07275C9-BE44-4E83-9099-4A0DA7B83304}" destId="{9B9531BE-0122-4B54-9618-942915D5EA79}" srcOrd="0" destOrd="0" presId="urn:microsoft.com/office/officeart/2005/8/layout/radial2"/>
    <dgm:cxn modelId="{F8E3B42C-E2FC-44AC-B10D-6A7F21D9A412}" type="presParOf" srcId="{D07275C9-BE44-4E83-9099-4A0DA7B83304}" destId="{CC1C0CF8-0C8A-4A7E-8A61-010C9FB81942}" srcOrd="1" destOrd="0" presId="urn:microsoft.com/office/officeart/2005/8/layout/radial2"/>
    <dgm:cxn modelId="{FB3982D2-A71D-4B56-9C1D-306700A74330}" type="presParOf" srcId="{89449697-4CE9-4E7E-950C-01439DFC2AC1}" destId="{F8689823-84D1-4646-8F60-7A4F15BD3C6C}" srcOrd="3" destOrd="0" presId="urn:microsoft.com/office/officeart/2005/8/layout/radial2"/>
    <dgm:cxn modelId="{89FDA54B-E4D0-4411-AD6D-8CCE6D30B620}" type="presParOf" srcId="{89449697-4CE9-4E7E-950C-01439DFC2AC1}" destId="{00722DD7-B20D-4FF5-8264-A43E17CD6F7F}" srcOrd="4" destOrd="0" presId="urn:microsoft.com/office/officeart/2005/8/layout/radial2"/>
    <dgm:cxn modelId="{248390BA-D7DC-47FB-B38E-BC710454B586}" type="presParOf" srcId="{00722DD7-B20D-4FF5-8264-A43E17CD6F7F}" destId="{478B397A-3CAD-4F67-9C51-ABF02C79267A}" srcOrd="0" destOrd="0" presId="urn:microsoft.com/office/officeart/2005/8/layout/radial2"/>
    <dgm:cxn modelId="{EA4134C7-4201-45CA-B48A-720DED505845}" type="presParOf" srcId="{00722DD7-B20D-4FF5-8264-A43E17CD6F7F}" destId="{6082C360-ACC9-4F6B-8206-18CC642C7376}" srcOrd="1" destOrd="0" presId="urn:microsoft.com/office/officeart/2005/8/layout/radial2"/>
    <dgm:cxn modelId="{19413688-2FAB-4DB1-BBBB-0EE859ABFE72}" type="presParOf" srcId="{89449697-4CE9-4E7E-950C-01439DFC2AC1}" destId="{2C5B2113-721B-44E5-9F4E-5F4EC2D93030}" srcOrd="5" destOrd="0" presId="urn:microsoft.com/office/officeart/2005/8/layout/radial2"/>
    <dgm:cxn modelId="{BE699229-C057-41E0-B11F-220DED9F334B}" type="presParOf" srcId="{89449697-4CE9-4E7E-950C-01439DFC2AC1}" destId="{01FEFB44-7A8A-49B9-B3D9-BBC86FFA38ED}" srcOrd="6" destOrd="0" presId="urn:microsoft.com/office/officeart/2005/8/layout/radial2"/>
    <dgm:cxn modelId="{79B439B3-74E2-45CA-9995-0060CF3318FC}" type="presParOf" srcId="{01FEFB44-7A8A-49B9-B3D9-BBC86FFA38ED}" destId="{15A50FAF-B412-42D2-9C60-AD48A490C29C}" srcOrd="0" destOrd="0" presId="urn:microsoft.com/office/officeart/2005/8/layout/radial2"/>
    <dgm:cxn modelId="{7570076C-EB44-4927-AB3C-60EE6FAA4E5B}" type="presParOf" srcId="{01FEFB44-7A8A-49B9-B3D9-BBC86FFA38ED}" destId="{DEA67C76-6B89-4BAE-B8D6-688485A6328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913AE8-9E25-4492-8E71-EA605F115B31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E392FD8-D256-420A-8CE7-D861D2ADDEA3}">
      <dgm:prSet phldrT="[Текст]" custT="1"/>
      <dgm:spPr/>
      <dgm:t>
        <a:bodyPr/>
        <a:lstStyle/>
        <a:p>
          <a:r>
            <a:rPr lang="ru-RU" sz="2000" dirty="0" smtClean="0"/>
            <a:t>Вычислил число p с точностью до 17 десятичных знаков</a:t>
          </a:r>
          <a:endParaRPr lang="ru-RU" sz="2000" dirty="0"/>
        </a:p>
      </dgm:t>
    </dgm:pt>
    <dgm:pt modelId="{09204936-F796-4356-8F20-76E2F1C4175F}" type="parTrans" cxnId="{A5006CD9-0343-4A65-A196-2E29776DAD4D}">
      <dgm:prSet/>
      <dgm:spPr/>
      <dgm:t>
        <a:bodyPr/>
        <a:lstStyle/>
        <a:p>
          <a:endParaRPr lang="ru-RU"/>
        </a:p>
      </dgm:t>
    </dgm:pt>
    <dgm:pt modelId="{18ECC8DA-D464-445F-8F4D-534F62A2B50B}" type="sibTrans" cxnId="{A5006CD9-0343-4A65-A196-2E29776DAD4D}">
      <dgm:prSet/>
      <dgm:spPr/>
      <dgm:t>
        <a:bodyPr/>
        <a:lstStyle/>
        <a:p>
          <a:endParaRPr lang="ru-RU"/>
        </a:p>
      </dgm:t>
    </dgm:pt>
    <dgm:pt modelId="{8B1DAD90-D32C-460D-A086-054DA98FEAA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Ввел и</a:t>
          </a:r>
        </a:p>
        <a:p>
          <a:pPr>
            <a:spcAft>
              <a:spcPts val="0"/>
            </a:spcAft>
          </a:pPr>
          <a:r>
            <a:rPr lang="ru-RU" sz="2000" dirty="0" smtClean="0"/>
            <a:t>применял десятичные дроби: десятичная позиционная система была распространена на запись</a:t>
          </a:r>
        </a:p>
        <a:p>
          <a:pPr>
            <a:spcAft>
              <a:spcPts val="0"/>
            </a:spcAft>
          </a:pPr>
          <a:r>
            <a:rPr lang="ru-RU" sz="2000" dirty="0" smtClean="0"/>
            <a:t>любых действительных чисел</a:t>
          </a:r>
          <a:endParaRPr lang="ru-RU" sz="2000" dirty="0"/>
        </a:p>
      </dgm:t>
    </dgm:pt>
    <dgm:pt modelId="{9248AA59-D181-400B-9C1E-11507E0D36D3}" type="parTrans" cxnId="{38F8C43A-CD0F-4CB7-A078-E013CBC1355B}">
      <dgm:prSet/>
      <dgm:spPr/>
      <dgm:t>
        <a:bodyPr/>
        <a:lstStyle/>
        <a:p>
          <a:endParaRPr lang="ru-RU"/>
        </a:p>
      </dgm:t>
    </dgm:pt>
    <dgm:pt modelId="{C1E88C28-6FFF-4907-868F-65B08C3497A1}" type="sibTrans" cxnId="{38F8C43A-CD0F-4CB7-A078-E013CBC1355B}">
      <dgm:prSet/>
      <dgm:spPr/>
      <dgm:t>
        <a:bodyPr/>
        <a:lstStyle/>
        <a:p>
          <a:endParaRPr lang="ru-RU"/>
        </a:p>
      </dgm:t>
    </dgm:pt>
    <dgm:pt modelId="{F5257009-CB2D-4969-8A04-5AA3C32DA0EF}" type="pres">
      <dgm:prSet presAssocID="{A9913AE8-9E25-4492-8E71-EA605F115B3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1D546FF-1085-422C-A5FF-D58374F41575}" type="pres">
      <dgm:prSet presAssocID="{A9913AE8-9E25-4492-8E71-EA605F115B31}" presName="cycle" presStyleCnt="0"/>
      <dgm:spPr/>
    </dgm:pt>
    <dgm:pt modelId="{13D297DB-F278-49EE-A4B2-6361C52B4438}" type="pres">
      <dgm:prSet presAssocID="{A9913AE8-9E25-4492-8E71-EA605F115B31}" presName="centerShape" presStyleCnt="0"/>
      <dgm:spPr/>
    </dgm:pt>
    <dgm:pt modelId="{CBDA7718-B74D-4EB9-9C5C-461B3D83853D}" type="pres">
      <dgm:prSet presAssocID="{A9913AE8-9E25-4492-8E71-EA605F115B31}" presName="connSite" presStyleLbl="node1" presStyleIdx="0" presStyleCnt="3"/>
      <dgm:spPr/>
    </dgm:pt>
    <dgm:pt modelId="{6CC6F5AF-F6B1-4F6E-AB65-E552161AB254}" type="pres">
      <dgm:prSet presAssocID="{A9913AE8-9E25-4492-8E71-EA605F115B31}" presName="visible" presStyleLbl="node1" presStyleIdx="0" presStyleCnt="3" custScaleX="110930" custScaleY="153701" custLinFactNeighborX="41587" custLinFactNeighborY="15624"/>
      <dgm:spPr>
        <a:blipFill rotWithShape="1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C71F4D42-000C-4FAB-8539-831ED9B5B04F}" type="pres">
      <dgm:prSet presAssocID="{09204936-F796-4356-8F20-76E2F1C4175F}" presName="Name25" presStyleLbl="parChTrans1D1" presStyleIdx="0" presStyleCnt="2"/>
      <dgm:spPr/>
    </dgm:pt>
    <dgm:pt modelId="{00C132E5-F083-4835-A380-9BF4BB04AB39}" type="pres">
      <dgm:prSet presAssocID="{EE392FD8-D256-420A-8CE7-D861D2ADDEA3}" presName="node" presStyleCnt="0"/>
      <dgm:spPr/>
    </dgm:pt>
    <dgm:pt modelId="{F3FE9F4E-A2BD-4CFD-9849-259EBFDA2A80}" type="pres">
      <dgm:prSet presAssocID="{EE392FD8-D256-420A-8CE7-D861D2ADDEA3}" presName="parentNode" presStyleLbl="node1" presStyleIdx="1" presStyleCnt="3" custScaleX="418080" custLinFactX="72758" custLinFactNeighborX="100000" custLinFactNeighborY="370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6A667-DE80-4F23-A7F0-749A36827230}" type="pres">
      <dgm:prSet presAssocID="{EE392FD8-D256-420A-8CE7-D861D2ADDEA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27EE3-FFA7-40D7-BBAE-AC77D78E5C83}" type="pres">
      <dgm:prSet presAssocID="{9248AA59-D181-400B-9C1E-11507E0D36D3}" presName="Name25" presStyleLbl="parChTrans1D1" presStyleIdx="1" presStyleCnt="2"/>
      <dgm:spPr/>
    </dgm:pt>
    <dgm:pt modelId="{0813F978-1E8B-4DB0-B49F-EAC00B6309C1}" type="pres">
      <dgm:prSet presAssocID="{8B1DAD90-D32C-460D-A086-054DA98FEAAA}" presName="node" presStyleCnt="0"/>
      <dgm:spPr/>
    </dgm:pt>
    <dgm:pt modelId="{EB8446FE-1B63-4AB9-A257-6D740079CE6E}" type="pres">
      <dgm:prSet presAssocID="{8B1DAD90-D32C-460D-A086-054DA98FEAAA}" presName="parentNode" presStyleLbl="node1" presStyleIdx="2" presStyleCnt="3" custScaleX="389288" custScaleY="195817" custLinFactX="75031" custLinFactNeighborX="100000" custLinFactNeighborY="-320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26EC5-275A-41DA-8552-062E4CF36D59}" type="pres">
      <dgm:prSet presAssocID="{8B1DAD90-D32C-460D-A086-054DA98FEAA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1CF77-B17C-43B6-9D74-1FABE62A1428}" type="presOf" srcId="{EE392FD8-D256-420A-8CE7-D861D2ADDEA3}" destId="{F3FE9F4E-A2BD-4CFD-9849-259EBFDA2A80}" srcOrd="0" destOrd="0" presId="urn:microsoft.com/office/officeart/2005/8/layout/radial2"/>
    <dgm:cxn modelId="{A5006CD9-0343-4A65-A196-2E29776DAD4D}" srcId="{A9913AE8-9E25-4492-8E71-EA605F115B31}" destId="{EE392FD8-D256-420A-8CE7-D861D2ADDEA3}" srcOrd="0" destOrd="0" parTransId="{09204936-F796-4356-8F20-76E2F1C4175F}" sibTransId="{18ECC8DA-D464-445F-8F4D-534F62A2B50B}"/>
    <dgm:cxn modelId="{C516FAB8-F0F0-4CD2-A2EC-598419915469}" type="presOf" srcId="{A9913AE8-9E25-4492-8E71-EA605F115B31}" destId="{F5257009-CB2D-4969-8A04-5AA3C32DA0EF}" srcOrd="0" destOrd="0" presId="urn:microsoft.com/office/officeart/2005/8/layout/radial2"/>
    <dgm:cxn modelId="{C2D5F39E-CDDA-4A74-A788-2BFB3D1BDB4D}" type="presOf" srcId="{9248AA59-D181-400B-9C1E-11507E0D36D3}" destId="{C6A27EE3-FFA7-40D7-BBAE-AC77D78E5C83}" srcOrd="0" destOrd="0" presId="urn:microsoft.com/office/officeart/2005/8/layout/radial2"/>
    <dgm:cxn modelId="{75228F96-37D4-412A-B265-B81E8338232A}" type="presOf" srcId="{09204936-F796-4356-8F20-76E2F1C4175F}" destId="{C71F4D42-000C-4FAB-8539-831ED9B5B04F}" srcOrd="0" destOrd="0" presId="urn:microsoft.com/office/officeart/2005/8/layout/radial2"/>
    <dgm:cxn modelId="{38F8C43A-CD0F-4CB7-A078-E013CBC1355B}" srcId="{A9913AE8-9E25-4492-8E71-EA605F115B31}" destId="{8B1DAD90-D32C-460D-A086-054DA98FEAAA}" srcOrd="1" destOrd="0" parTransId="{9248AA59-D181-400B-9C1E-11507E0D36D3}" sibTransId="{C1E88C28-6FFF-4907-868F-65B08C3497A1}"/>
    <dgm:cxn modelId="{F1B121DA-6D86-463A-8365-8748A35214AB}" type="presOf" srcId="{8B1DAD90-D32C-460D-A086-054DA98FEAAA}" destId="{EB8446FE-1B63-4AB9-A257-6D740079CE6E}" srcOrd="0" destOrd="0" presId="urn:microsoft.com/office/officeart/2005/8/layout/radial2"/>
    <dgm:cxn modelId="{F45C73BE-F0F2-4A51-AD4C-C2782093F664}" type="presParOf" srcId="{F5257009-CB2D-4969-8A04-5AA3C32DA0EF}" destId="{61D546FF-1085-422C-A5FF-D58374F41575}" srcOrd="0" destOrd="0" presId="urn:microsoft.com/office/officeart/2005/8/layout/radial2"/>
    <dgm:cxn modelId="{16789128-46EF-44E7-B3A8-CB205565185C}" type="presParOf" srcId="{61D546FF-1085-422C-A5FF-D58374F41575}" destId="{13D297DB-F278-49EE-A4B2-6361C52B4438}" srcOrd="0" destOrd="0" presId="urn:microsoft.com/office/officeart/2005/8/layout/radial2"/>
    <dgm:cxn modelId="{A62E04A2-E0A4-4616-9F18-AAA3E0BD4423}" type="presParOf" srcId="{13D297DB-F278-49EE-A4B2-6361C52B4438}" destId="{CBDA7718-B74D-4EB9-9C5C-461B3D83853D}" srcOrd="0" destOrd="0" presId="urn:microsoft.com/office/officeart/2005/8/layout/radial2"/>
    <dgm:cxn modelId="{60B7F407-F1ED-4556-A922-F9FA8A0D60B5}" type="presParOf" srcId="{13D297DB-F278-49EE-A4B2-6361C52B4438}" destId="{6CC6F5AF-F6B1-4F6E-AB65-E552161AB254}" srcOrd="1" destOrd="0" presId="urn:microsoft.com/office/officeart/2005/8/layout/radial2"/>
    <dgm:cxn modelId="{7FC2923C-BF90-43D7-B14E-A42F8D44C11F}" type="presParOf" srcId="{61D546FF-1085-422C-A5FF-D58374F41575}" destId="{C71F4D42-000C-4FAB-8539-831ED9B5B04F}" srcOrd="1" destOrd="0" presId="urn:microsoft.com/office/officeart/2005/8/layout/radial2"/>
    <dgm:cxn modelId="{4DA97461-4218-490B-A89E-37EAEB7D3ACC}" type="presParOf" srcId="{61D546FF-1085-422C-A5FF-D58374F41575}" destId="{00C132E5-F083-4835-A380-9BF4BB04AB39}" srcOrd="2" destOrd="0" presId="urn:microsoft.com/office/officeart/2005/8/layout/radial2"/>
    <dgm:cxn modelId="{CBE2C655-914B-4B14-88C9-4AB9C4003CA8}" type="presParOf" srcId="{00C132E5-F083-4835-A380-9BF4BB04AB39}" destId="{F3FE9F4E-A2BD-4CFD-9849-259EBFDA2A80}" srcOrd="0" destOrd="0" presId="urn:microsoft.com/office/officeart/2005/8/layout/radial2"/>
    <dgm:cxn modelId="{B5F4434F-59F4-431F-A087-CE4E43527DC1}" type="presParOf" srcId="{00C132E5-F083-4835-A380-9BF4BB04AB39}" destId="{6486A667-DE80-4F23-A7F0-749A36827230}" srcOrd="1" destOrd="0" presId="urn:microsoft.com/office/officeart/2005/8/layout/radial2"/>
    <dgm:cxn modelId="{9A890834-90FA-44E6-BFB2-EA39F82257ED}" type="presParOf" srcId="{61D546FF-1085-422C-A5FF-D58374F41575}" destId="{C6A27EE3-FFA7-40D7-BBAE-AC77D78E5C83}" srcOrd="3" destOrd="0" presId="urn:microsoft.com/office/officeart/2005/8/layout/radial2"/>
    <dgm:cxn modelId="{77713C0B-8B3F-49BE-974E-34EC338CDB81}" type="presParOf" srcId="{61D546FF-1085-422C-A5FF-D58374F41575}" destId="{0813F978-1E8B-4DB0-B49F-EAC00B6309C1}" srcOrd="4" destOrd="0" presId="urn:microsoft.com/office/officeart/2005/8/layout/radial2"/>
    <dgm:cxn modelId="{2576286A-85CE-465A-B923-F7B2886FAF8A}" type="presParOf" srcId="{0813F978-1E8B-4DB0-B49F-EAC00B6309C1}" destId="{EB8446FE-1B63-4AB9-A257-6D740079CE6E}" srcOrd="0" destOrd="0" presId="urn:microsoft.com/office/officeart/2005/8/layout/radial2"/>
    <dgm:cxn modelId="{E65D5925-FAD8-43B0-AF12-DDAECFF52918}" type="presParOf" srcId="{0813F978-1E8B-4DB0-B49F-EAC00B6309C1}" destId="{79D26EC5-275A-41DA-8552-062E4CF36D5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720F82-6714-40C9-9F61-78DBBD20283B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E40B934-0F86-45AE-9B5E-423588E6239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Математик, физик, философ. Основатель аналитической геометрии</a:t>
          </a:r>
          <a:endParaRPr lang="ru-RU" sz="2000" dirty="0"/>
        </a:p>
      </dgm:t>
    </dgm:pt>
    <dgm:pt modelId="{32241733-7156-413B-84AF-7308943DA7FD}" type="parTrans" cxnId="{6F66B90E-F130-4678-B13A-7F024D7CD786}">
      <dgm:prSet/>
      <dgm:spPr/>
      <dgm:t>
        <a:bodyPr/>
        <a:lstStyle/>
        <a:p>
          <a:endParaRPr lang="ru-RU"/>
        </a:p>
      </dgm:t>
    </dgm:pt>
    <dgm:pt modelId="{E4F95746-9801-4884-AD28-DA1D39B65D68}" type="sibTrans" cxnId="{6F66B90E-F130-4678-B13A-7F024D7CD786}">
      <dgm:prSet/>
      <dgm:spPr/>
      <dgm:t>
        <a:bodyPr/>
        <a:lstStyle/>
        <a:p>
          <a:endParaRPr lang="ru-RU"/>
        </a:p>
      </dgm:t>
    </dgm:pt>
    <dgm:pt modelId="{0BFD2147-956D-4189-BE32-AF9DC2E7355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С его  именем связаны такие понятия, как координаты, произведение, парабола,</a:t>
          </a:r>
        </a:p>
        <a:p>
          <a:pPr>
            <a:spcAft>
              <a:spcPts val="0"/>
            </a:spcAft>
          </a:pPr>
          <a:r>
            <a:rPr lang="ru-RU" sz="2000" dirty="0" smtClean="0"/>
            <a:t>лист, овал </a:t>
          </a:r>
          <a:endParaRPr lang="ru-RU" sz="2000" dirty="0"/>
        </a:p>
      </dgm:t>
    </dgm:pt>
    <dgm:pt modelId="{4771C666-0E73-4B5A-9F54-F971B0785F95}" type="parTrans" cxnId="{1CCA2A27-E0AD-4AD9-BF91-AE16703156B6}">
      <dgm:prSet/>
      <dgm:spPr/>
      <dgm:t>
        <a:bodyPr/>
        <a:lstStyle/>
        <a:p>
          <a:endParaRPr lang="ru-RU"/>
        </a:p>
      </dgm:t>
    </dgm:pt>
    <dgm:pt modelId="{F14836AE-A661-4FAF-A353-D3AA1E6C9196}" type="sibTrans" cxnId="{1CCA2A27-E0AD-4AD9-BF91-AE16703156B6}">
      <dgm:prSet/>
      <dgm:spPr/>
      <dgm:t>
        <a:bodyPr/>
        <a:lstStyle/>
        <a:p>
          <a:endParaRPr lang="ru-RU"/>
        </a:p>
      </dgm:t>
    </dgm:pt>
    <dgm:pt modelId="{03CAC827-E0B3-4665-9AB3-FBA6F6C086E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Впервые</a:t>
          </a:r>
        </a:p>
        <a:p>
          <a:pPr>
            <a:spcAft>
              <a:spcPts val="0"/>
            </a:spcAft>
          </a:pPr>
          <a:r>
            <a:rPr lang="ru-RU" sz="2000" dirty="0" smtClean="0"/>
            <a:t>ввёл понятие переменной величины и функции. В аналитической геометрии основным</a:t>
          </a:r>
        </a:p>
        <a:p>
          <a:pPr>
            <a:spcAft>
              <a:spcPts val="0"/>
            </a:spcAft>
          </a:pPr>
          <a:r>
            <a:rPr lang="ru-RU" sz="2000" dirty="0" smtClean="0"/>
            <a:t>достижением явился созданный им метод прямолинейных координат</a:t>
          </a:r>
          <a:endParaRPr lang="ru-RU" sz="2000" dirty="0"/>
        </a:p>
      </dgm:t>
    </dgm:pt>
    <dgm:pt modelId="{D824ACAF-B1A8-4327-804B-4DEE57548A9D}" type="parTrans" cxnId="{628598F9-5477-4C8E-AF67-7DE3EB2ED401}">
      <dgm:prSet/>
      <dgm:spPr/>
      <dgm:t>
        <a:bodyPr/>
        <a:lstStyle/>
        <a:p>
          <a:endParaRPr lang="ru-RU"/>
        </a:p>
      </dgm:t>
    </dgm:pt>
    <dgm:pt modelId="{FE1648FA-335F-4E6C-A8D1-011BDF33BDDE}" type="sibTrans" cxnId="{628598F9-5477-4C8E-AF67-7DE3EB2ED401}">
      <dgm:prSet/>
      <dgm:spPr/>
      <dgm:t>
        <a:bodyPr/>
        <a:lstStyle/>
        <a:p>
          <a:endParaRPr lang="ru-RU"/>
        </a:p>
      </dgm:t>
    </dgm:pt>
    <dgm:pt modelId="{C3EFE8BB-95C7-4609-A063-DD6729EF0AEE}" type="pres">
      <dgm:prSet presAssocID="{9E720F82-6714-40C9-9F61-78DBBD20283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DA3A79B-6584-455B-86FA-0C6871C5C650}" type="pres">
      <dgm:prSet presAssocID="{9E720F82-6714-40C9-9F61-78DBBD20283B}" presName="cycle" presStyleCnt="0"/>
      <dgm:spPr/>
    </dgm:pt>
    <dgm:pt modelId="{01327740-DFF0-4126-9D86-0F88B08D05D9}" type="pres">
      <dgm:prSet presAssocID="{9E720F82-6714-40C9-9F61-78DBBD20283B}" presName="centerShape" presStyleCnt="0"/>
      <dgm:spPr/>
    </dgm:pt>
    <dgm:pt modelId="{386D56C9-5505-4A54-8F2E-F7006DE0BA61}" type="pres">
      <dgm:prSet presAssocID="{9E720F82-6714-40C9-9F61-78DBBD20283B}" presName="connSite" presStyleLbl="node1" presStyleIdx="0" presStyleCnt="4"/>
      <dgm:spPr/>
    </dgm:pt>
    <dgm:pt modelId="{1A1E3B21-451A-4920-8EC1-5118C7A3249E}" type="pres">
      <dgm:prSet presAssocID="{9E720F82-6714-40C9-9F61-78DBBD20283B}" presName="visible" presStyleLbl="node1" presStyleIdx="0" presStyleCnt="4" custScaleX="144523" custScaleY="193078" custLinFactNeighborX="5124" custLinFactNeighborY="-1746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3C5A7E2A-87F4-4D93-8070-76EA1B0C8AAF}" type="pres">
      <dgm:prSet presAssocID="{32241733-7156-413B-84AF-7308943DA7FD}" presName="Name25" presStyleLbl="parChTrans1D1" presStyleIdx="0" presStyleCnt="3"/>
      <dgm:spPr/>
    </dgm:pt>
    <dgm:pt modelId="{722E2BCC-5D38-4F26-8B33-0FE70310A04B}" type="pres">
      <dgm:prSet presAssocID="{7E40B934-0F86-45AE-9B5E-423588E6239A}" presName="node" presStyleCnt="0"/>
      <dgm:spPr/>
    </dgm:pt>
    <dgm:pt modelId="{891D8D52-E59A-4304-81A5-563ACAFDA024}" type="pres">
      <dgm:prSet presAssocID="{7E40B934-0F86-45AE-9B5E-423588E6239A}" presName="parentNode" presStyleLbl="node1" presStyleIdx="1" presStyleCnt="4" custScaleX="449913" custScaleY="130530" custLinFactNeighborX="66215" custLinFactNeighborY="485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8745F-E6C0-4978-AAE9-419EBBF987A6}" type="pres">
      <dgm:prSet presAssocID="{7E40B934-0F86-45AE-9B5E-423588E6239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A54BB-042F-4016-BF25-E0D709DBE512}" type="pres">
      <dgm:prSet presAssocID="{4771C666-0E73-4B5A-9F54-F971B0785F95}" presName="Name25" presStyleLbl="parChTrans1D1" presStyleIdx="1" presStyleCnt="3"/>
      <dgm:spPr/>
    </dgm:pt>
    <dgm:pt modelId="{FCD4CB46-635C-4FCB-8463-FA88C6225742}" type="pres">
      <dgm:prSet presAssocID="{0BFD2147-956D-4189-BE32-AF9DC2E7355A}" presName="node" presStyleCnt="0"/>
      <dgm:spPr/>
    </dgm:pt>
    <dgm:pt modelId="{E857A8EF-AEB4-4A02-9DC3-E02879E62657}" type="pres">
      <dgm:prSet presAssocID="{0BFD2147-956D-4189-BE32-AF9DC2E7355A}" presName="parentNode" presStyleLbl="node1" presStyleIdx="2" presStyleCnt="4" custScaleX="468992" custScaleY="178794" custLinFactX="107172" custLinFactNeighborX="200000" custLinFactNeighborY="-329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3DE0A-3D0D-4A65-B933-1CF47994115D}" type="pres">
      <dgm:prSet presAssocID="{0BFD2147-956D-4189-BE32-AF9DC2E7355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39B86-2E43-4A76-9FAD-BB785F43B6A6}" type="pres">
      <dgm:prSet presAssocID="{D824ACAF-B1A8-4327-804B-4DEE57548A9D}" presName="Name25" presStyleLbl="parChTrans1D1" presStyleIdx="2" presStyleCnt="3"/>
      <dgm:spPr/>
    </dgm:pt>
    <dgm:pt modelId="{C196A551-107A-40F1-8DB3-C79A36A5D4B8}" type="pres">
      <dgm:prSet presAssocID="{03CAC827-E0B3-4665-9AB3-FBA6F6C086E2}" presName="node" presStyleCnt="0"/>
      <dgm:spPr/>
    </dgm:pt>
    <dgm:pt modelId="{C993AC23-EF7A-4B68-9ECB-9C0FC893EE33}" type="pres">
      <dgm:prSet presAssocID="{03CAC827-E0B3-4665-9AB3-FBA6F6C086E2}" presName="parentNode" presStyleLbl="node1" presStyleIdx="3" presStyleCnt="4" custScaleX="625647" custScaleY="227534" custLinFactX="100000" custLinFactNeighborX="141359" custLinFactNeighborY="-409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00FD3-6905-464A-B610-4FB7E67C0BBD}" type="pres">
      <dgm:prSet presAssocID="{03CAC827-E0B3-4665-9AB3-FBA6F6C086E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032D14-9890-4C9D-85F0-C2BBC1C16230}" type="presOf" srcId="{D824ACAF-B1A8-4327-804B-4DEE57548A9D}" destId="{40739B86-2E43-4A76-9FAD-BB785F43B6A6}" srcOrd="0" destOrd="0" presId="urn:microsoft.com/office/officeart/2005/8/layout/radial2"/>
    <dgm:cxn modelId="{2A599BF6-B83B-4B72-98D4-F9B5DBE33BCF}" type="presOf" srcId="{9E720F82-6714-40C9-9F61-78DBBD20283B}" destId="{C3EFE8BB-95C7-4609-A063-DD6729EF0AEE}" srcOrd="0" destOrd="0" presId="urn:microsoft.com/office/officeart/2005/8/layout/radial2"/>
    <dgm:cxn modelId="{E25D2A54-99FC-4BD5-AAD2-512FBE0E95F9}" type="presOf" srcId="{03CAC827-E0B3-4665-9AB3-FBA6F6C086E2}" destId="{C993AC23-EF7A-4B68-9ECB-9C0FC893EE33}" srcOrd="0" destOrd="0" presId="urn:microsoft.com/office/officeart/2005/8/layout/radial2"/>
    <dgm:cxn modelId="{4FD79312-B722-402A-9A96-3242AF293BB1}" type="presOf" srcId="{4771C666-0E73-4B5A-9F54-F971B0785F95}" destId="{EAAA54BB-042F-4016-BF25-E0D709DBE512}" srcOrd="0" destOrd="0" presId="urn:microsoft.com/office/officeart/2005/8/layout/radial2"/>
    <dgm:cxn modelId="{6F66B90E-F130-4678-B13A-7F024D7CD786}" srcId="{9E720F82-6714-40C9-9F61-78DBBD20283B}" destId="{7E40B934-0F86-45AE-9B5E-423588E6239A}" srcOrd="0" destOrd="0" parTransId="{32241733-7156-413B-84AF-7308943DA7FD}" sibTransId="{E4F95746-9801-4884-AD28-DA1D39B65D68}"/>
    <dgm:cxn modelId="{628598F9-5477-4C8E-AF67-7DE3EB2ED401}" srcId="{9E720F82-6714-40C9-9F61-78DBBD20283B}" destId="{03CAC827-E0B3-4665-9AB3-FBA6F6C086E2}" srcOrd="2" destOrd="0" parTransId="{D824ACAF-B1A8-4327-804B-4DEE57548A9D}" sibTransId="{FE1648FA-335F-4E6C-A8D1-011BDF33BDDE}"/>
    <dgm:cxn modelId="{1CCA2A27-E0AD-4AD9-BF91-AE16703156B6}" srcId="{9E720F82-6714-40C9-9F61-78DBBD20283B}" destId="{0BFD2147-956D-4189-BE32-AF9DC2E7355A}" srcOrd="1" destOrd="0" parTransId="{4771C666-0E73-4B5A-9F54-F971B0785F95}" sibTransId="{F14836AE-A661-4FAF-A353-D3AA1E6C9196}"/>
    <dgm:cxn modelId="{A095A146-5BE3-4D30-9DCF-40EC4218382C}" type="presOf" srcId="{32241733-7156-413B-84AF-7308943DA7FD}" destId="{3C5A7E2A-87F4-4D93-8070-76EA1B0C8AAF}" srcOrd="0" destOrd="0" presId="urn:microsoft.com/office/officeart/2005/8/layout/radial2"/>
    <dgm:cxn modelId="{460E60F8-E089-4ED3-A748-776E3E58E52B}" type="presOf" srcId="{0BFD2147-956D-4189-BE32-AF9DC2E7355A}" destId="{E857A8EF-AEB4-4A02-9DC3-E02879E62657}" srcOrd="0" destOrd="0" presId="urn:microsoft.com/office/officeart/2005/8/layout/radial2"/>
    <dgm:cxn modelId="{A36E4E2A-9661-4003-A27F-B501E25C17FC}" type="presOf" srcId="{7E40B934-0F86-45AE-9B5E-423588E6239A}" destId="{891D8D52-E59A-4304-81A5-563ACAFDA024}" srcOrd="0" destOrd="0" presId="urn:microsoft.com/office/officeart/2005/8/layout/radial2"/>
    <dgm:cxn modelId="{CBCBA9FA-FA3E-4E5D-B162-FE7BD714F857}" type="presParOf" srcId="{C3EFE8BB-95C7-4609-A063-DD6729EF0AEE}" destId="{4DA3A79B-6584-455B-86FA-0C6871C5C650}" srcOrd="0" destOrd="0" presId="urn:microsoft.com/office/officeart/2005/8/layout/radial2"/>
    <dgm:cxn modelId="{A01FA4CD-9DF9-4EF0-AE2D-4EF97B7075BA}" type="presParOf" srcId="{4DA3A79B-6584-455B-86FA-0C6871C5C650}" destId="{01327740-DFF0-4126-9D86-0F88B08D05D9}" srcOrd="0" destOrd="0" presId="urn:microsoft.com/office/officeart/2005/8/layout/radial2"/>
    <dgm:cxn modelId="{985A578D-A373-4B88-8E63-BC2DC08BB349}" type="presParOf" srcId="{01327740-DFF0-4126-9D86-0F88B08D05D9}" destId="{386D56C9-5505-4A54-8F2E-F7006DE0BA61}" srcOrd="0" destOrd="0" presId="urn:microsoft.com/office/officeart/2005/8/layout/radial2"/>
    <dgm:cxn modelId="{FB610F73-B323-4A37-B281-F2F475291576}" type="presParOf" srcId="{01327740-DFF0-4126-9D86-0F88B08D05D9}" destId="{1A1E3B21-451A-4920-8EC1-5118C7A3249E}" srcOrd="1" destOrd="0" presId="urn:microsoft.com/office/officeart/2005/8/layout/radial2"/>
    <dgm:cxn modelId="{339B420E-D229-4F4B-BA36-4E896416E806}" type="presParOf" srcId="{4DA3A79B-6584-455B-86FA-0C6871C5C650}" destId="{3C5A7E2A-87F4-4D93-8070-76EA1B0C8AAF}" srcOrd="1" destOrd="0" presId="urn:microsoft.com/office/officeart/2005/8/layout/radial2"/>
    <dgm:cxn modelId="{69C1B46B-C1E1-4C04-A1D3-3020C5182518}" type="presParOf" srcId="{4DA3A79B-6584-455B-86FA-0C6871C5C650}" destId="{722E2BCC-5D38-4F26-8B33-0FE70310A04B}" srcOrd="2" destOrd="0" presId="urn:microsoft.com/office/officeart/2005/8/layout/radial2"/>
    <dgm:cxn modelId="{4D684209-69CD-4A14-8050-C59291F88F62}" type="presParOf" srcId="{722E2BCC-5D38-4F26-8B33-0FE70310A04B}" destId="{891D8D52-E59A-4304-81A5-563ACAFDA024}" srcOrd="0" destOrd="0" presId="urn:microsoft.com/office/officeart/2005/8/layout/radial2"/>
    <dgm:cxn modelId="{BEDDF481-9A0E-40CB-B2D2-CE375D1BC058}" type="presParOf" srcId="{722E2BCC-5D38-4F26-8B33-0FE70310A04B}" destId="{A808745F-E6C0-4978-AAE9-419EBBF987A6}" srcOrd="1" destOrd="0" presId="urn:microsoft.com/office/officeart/2005/8/layout/radial2"/>
    <dgm:cxn modelId="{AB656843-D4E4-4458-9FB5-2FEE0F6978C6}" type="presParOf" srcId="{4DA3A79B-6584-455B-86FA-0C6871C5C650}" destId="{EAAA54BB-042F-4016-BF25-E0D709DBE512}" srcOrd="3" destOrd="0" presId="urn:microsoft.com/office/officeart/2005/8/layout/radial2"/>
    <dgm:cxn modelId="{98693B01-C5AB-490D-99E0-0020C5DECBFA}" type="presParOf" srcId="{4DA3A79B-6584-455B-86FA-0C6871C5C650}" destId="{FCD4CB46-635C-4FCB-8463-FA88C6225742}" srcOrd="4" destOrd="0" presId="urn:microsoft.com/office/officeart/2005/8/layout/radial2"/>
    <dgm:cxn modelId="{FE269F89-8D71-4EF6-A9E7-847EEA0DA6A8}" type="presParOf" srcId="{FCD4CB46-635C-4FCB-8463-FA88C6225742}" destId="{E857A8EF-AEB4-4A02-9DC3-E02879E62657}" srcOrd="0" destOrd="0" presId="urn:microsoft.com/office/officeart/2005/8/layout/radial2"/>
    <dgm:cxn modelId="{A6CD04DC-76A0-4CEF-8A76-47F03C42664A}" type="presParOf" srcId="{FCD4CB46-635C-4FCB-8463-FA88C6225742}" destId="{2543DE0A-3D0D-4A65-B933-1CF47994115D}" srcOrd="1" destOrd="0" presId="urn:microsoft.com/office/officeart/2005/8/layout/radial2"/>
    <dgm:cxn modelId="{44078518-5C37-4A93-B742-5872060A75F9}" type="presParOf" srcId="{4DA3A79B-6584-455B-86FA-0C6871C5C650}" destId="{40739B86-2E43-4A76-9FAD-BB785F43B6A6}" srcOrd="5" destOrd="0" presId="urn:microsoft.com/office/officeart/2005/8/layout/radial2"/>
    <dgm:cxn modelId="{27E71F3C-3F83-4FFE-B570-A3357D28AF7E}" type="presParOf" srcId="{4DA3A79B-6584-455B-86FA-0C6871C5C650}" destId="{C196A551-107A-40F1-8DB3-C79A36A5D4B8}" srcOrd="6" destOrd="0" presId="urn:microsoft.com/office/officeart/2005/8/layout/radial2"/>
    <dgm:cxn modelId="{42D44219-72A0-41BA-84A0-4EDC8CA9C48C}" type="presParOf" srcId="{C196A551-107A-40F1-8DB3-C79A36A5D4B8}" destId="{C993AC23-EF7A-4B68-9ECB-9C0FC893EE33}" srcOrd="0" destOrd="0" presId="urn:microsoft.com/office/officeart/2005/8/layout/radial2"/>
    <dgm:cxn modelId="{FBFA051D-E978-4CF0-A2C2-72203967A9CD}" type="presParOf" srcId="{C196A551-107A-40F1-8DB3-C79A36A5D4B8}" destId="{31500FD3-6905-464A-B610-4FB7E67C0BB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BB3E8C-EA77-4488-8024-BE0E7F0D8B6F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6AD9AE4-B92A-4000-A255-D5733966B247}">
      <dgm:prSet phldrT="[Текст]" custT="1"/>
      <dgm:spPr/>
      <dgm:t>
        <a:bodyPr/>
        <a:lstStyle/>
        <a:p>
          <a:r>
            <a:rPr lang="ru-RU" sz="2000" dirty="0" smtClean="0"/>
            <a:t> Величайший французский ученый, который многие столетия держал в</a:t>
          </a:r>
        </a:p>
        <a:p>
          <a:r>
            <a:rPr lang="ru-RU" sz="2000" dirty="0" smtClean="0"/>
            <a:t>напряжении умы всех математиков мира</a:t>
          </a:r>
          <a:endParaRPr lang="ru-RU" sz="2000" dirty="0"/>
        </a:p>
      </dgm:t>
    </dgm:pt>
    <dgm:pt modelId="{408FE06E-FAF5-461C-9732-06EB5545A0B7}" type="parTrans" cxnId="{73878C96-EA40-4A7E-9364-FA9CB5927BFA}">
      <dgm:prSet/>
      <dgm:spPr/>
      <dgm:t>
        <a:bodyPr/>
        <a:lstStyle/>
        <a:p>
          <a:endParaRPr lang="ru-RU"/>
        </a:p>
      </dgm:t>
    </dgm:pt>
    <dgm:pt modelId="{8B041834-4C38-42F4-9195-0262C28174F4}" type="sibTrans" cxnId="{73878C96-EA40-4A7E-9364-FA9CB5927BFA}">
      <dgm:prSet/>
      <dgm:spPr/>
      <dgm:t>
        <a:bodyPr/>
        <a:lstStyle/>
        <a:p>
          <a:endParaRPr lang="ru-RU"/>
        </a:p>
      </dgm:t>
    </dgm:pt>
    <dgm:pt modelId="{D329EAC7-BF2A-4D3D-9427-9A007C5FC91A}">
      <dgm:prSet phldrT="[Текст]" custT="1"/>
      <dgm:spPr/>
      <dgm:t>
        <a:bodyPr/>
        <a:lstStyle/>
        <a:p>
          <a:r>
            <a:rPr lang="ru-RU" sz="2000" dirty="0" smtClean="0"/>
            <a:t>Является создателем таких наук, как теория чисел и</a:t>
          </a:r>
        </a:p>
        <a:p>
          <a:r>
            <a:rPr lang="ru-RU" sz="2000" dirty="0" smtClean="0"/>
            <a:t>теория вероятностей</a:t>
          </a:r>
          <a:endParaRPr lang="ru-RU" sz="2000" dirty="0"/>
        </a:p>
      </dgm:t>
    </dgm:pt>
    <dgm:pt modelId="{9298F0F7-BE96-4487-B049-8E658DB4967C}" type="parTrans" cxnId="{46432000-179D-4432-8F62-7062F9DAF03C}">
      <dgm:prSet/>
      <dgm:spPr/>
      <dgm:t>
        <a:bodyPr/>
        <a:lstStyle/>
        <a:p>
          <a:endParaRPr lang="ru-RU"/>
        </a:p>
      </dgm:t>
    </dgm:pt>
    <dgm:pt modelId="{C6E19415-0390-47A9-B6C7-A36643A80858}" type="sibTrans" cxnId="{46432000-179D-4432-8F62-7062F9DAF03C}">
      <dgm:prSet/>
      <dgm:spPr/>
      <dgm:t>
        <a:bodyPr/>
        <a:lstStyle/>
        <a:p>
          <a:endParaRPr lang="ru-RU"/>
        </a:p>
      </dgm:t>
    </dgm:pt>
    <dgm:pt modelId="{D78E9E8B-0848-4A11-98D4-4CF69D1C74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 Автор блестящих теорем математического анализа</a:t>
          </a:r>
          <a:endParaRPr lang="ru-RU" sz="2000" dirty="0"/>
        </a:p>
      </dgm:t>
    </dgm:pt>
    <dgm:pt modelId="{6F277872-92B8-45B0-B6AC-9E2A16E1710B}" type="parTrans" cxnId="{63A95B83-9828-460B-8A50-559B6726D43A}">
      <dgm:prSet/>
      <dgm:spPr/>
      <dgm:t>
        <a:bodyPr/>
        <a:lstStyle/>
        <a:p>
          <a:endParaRPr lang="ru-RU"/>
        </a:p>
      </dgm:t>
    </dgm:pt>
    <dgm:pt modelId="{FAC423E9-7255-4485-A903-CDA34622FAD1}" type="sibTrans" cxnId="{63A95B83-9828-460B-8A50-559B6726D43A}">
      <dgm:prSet/>
      <dgm:spPr/>
      <dgm:t>
        <a:bodyPr/>
        <a:lstStyle/>
        <a:p>
          <a:endParaRPr lang="ru-RU"/>
        </a:p>
      </dgm:t>
    </dgm:pt>
    <dgm:pt modelId="{A1104DF8-E0FD-4ECB-B03D-6D819CC20A32}" type="pres">
      <dgm:prSet presAssocID="{A2BB3E8C-EA77-4488-8024-BE0E7F0D8B6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13B69F4-7933-4A42-8D2D-A01CBFE0D76B}" type="pres">
      <dgm:prSet presAssocID="{A2BB3E8C-EA77-4488-8024-BE0E7F0D8B6F}" presName="cycle" presStyleCnt="0"/>
      <dgm:spPr/>
    </dgm:pt>
    <dgm:pt modelId="{823C55B3-203F-4E68-A7F7-43E3DD600439}" type="pres">
      <dgm:prSet presAssocID="{A2BB3E8C-EA77-4488-8024-BE0E7F0D8B6F}" presName="centerShape" presStyleCnt="0"/>
      <dgm:spPr/>
    </dgm:pt>
    <dgm:pt modelId="{A5D67AB8-1E13-4925-B226-2A096691C127}" type="pres">
      <dgm:prSet presAssocID="{A2BB3E8C-EA77-4488-8024-BE0E7F0D8B6F}" presName="connSite" presStyleLbl="node1" presStyleIdx="0" presStyleCnt="4"/>
      <dgm:spPr/>
    </dgm:pt>
    <dgm:pt modelId="{E09056F9-99C3-46C7-A34C-B8725D159C9A}" type="pres">
      <dgm:prSet presAssocID="{A2BB3E8C-EA77-4488-8024-BE0E7F0D8B6F}" presName="visible" presStyleLbl="node1" presStyleIdx="0" presStyleCnt="4" custScaleX="117476" custScaleY="168814" custLinFactX="-9757" custLinFactNeighborX="-100000" custLinFactNeighborY="-18888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83C10F78-C7B3-4F04-8760-7F8D28AC1BA8}" type="pres">
      <dgm:prSet presAssocID="{408FE06E-FAF5-461C-9732-06EB5545A0B7}" presName="Name25" presStyleLbl="parChTrans1D1" presStyleIdx="0" presStyleCnt="3"/>
      <dgm:spPr/>
    </dgm:pt>
    <dgm:pt modelId="{26E288C1-C094-41A3-A769-62714E2898FB}" type="pres">
      <dgm:prSet presAssocID="{46AD9AE4-B92A-4000-A255-D5733966B247}" presName="node" presStyleCnt="0"/>
      <dgm:spPr/>
    </dgm:pt>
    <dgm:pt modelId="{9CAE49C3-57B8-4689-8015-A2AE6DF64957}" type="pres">
      <dgm:prSet presAssocID="{46AD9AE4-B92A-4000-A255-D5733966B247}" presName="parentNode" presStyleLbl="node1" presStyleIdx="1" presStyleCnt="4" custScaleX="430118" custScaleY="143513" custLinFactX="100000" custLinFactNeighborX="140779" custLinFactNeighborY="312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7DF60-448F-4D88-A34D-9C9A72E846DA}" type="pres">
      <dgm:prSet presAssocID="{46AD9AE4-B92A-4000-A255-D5733966B24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AAD03-5F73-4952-B2C5-22B68CAF901E}" type="pres">
      <dgm:prSet presAssocID="{9298F0F7-BE96-4487-B049-8E658DB4967C}" presName="Name25" presStyleLbl="parChTrans1D1" presStyleIdx="1" presStyleCnt="3"/>
      <dgm:spPr/>
    </dgm:pt>
    <dgm:pt modelId="{5E6B6FF0-8FB5-463F-9D40-994A15793160}" type="pres">
      <dgm:prSet presAssocID="{D329EAC7-BF2A-4D3D-9427-9A007C5FC91A}" presName="node" presStyleCnt="0"/>
      <dgm:spPr/>
    </dgm:pt>
    <dgm:pt modelId="{807C24B8-2AE4-4645-A871-627937FF0372}" type="pres">
      <dgm:prSet presAssocID="{D329EAC7-BF2A-4D3D-9427-9A007C5FC91A}" presName="parentNode" presStyleLbl="node1" presStyleIdx="2" presStyleCnt="4" custScaleX="361161" custScaleY="96506" custLinFactX="100000" custLinFactNeighborX="132633" custLinFactNeighborY="27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E5AD4-5418-4177-8115-792B738D7339}" type="pres">
      <dgm:prSet presAssocID="{D329EAC7-BF2A-4D3D-9427-9A007C5FC91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48815-1F84-4DE0-8DDB-789AA5BD22EB}" type="pres">
      <dgm:prSet presAssocID="{6F277872-92B8-45B0-B6AC-9E2A16E1710B}" presName="Name25" presStyleLbl="parChTrans1D1" presStyleIdx="2" presStyleCnt="3"/>
      <dgm:spPr/>
    </dgm:pt>
    <dgm:pt modelId="{7BD484FE-AB2E-4DE8-9507-4FD984CF322B}" type="pres">
      <dgm:prSet presAssocID="{D78E9E8B-0848-4A11-98D4-4CF69D1C7448}" presName="node" presStyleCnt="0"/>
      <dgm:spPr/>
    </dgm:pt>
    <dgm:pt modelId="{29B25A09-BA68-44E2-AF33-88B276722DF9}" type="pres">
      <dgm:prSet presAssocID="{D78E9E8B-0848-4A11-98D4-4CF69D1C7448}" presName="parentNode" presStyleLbl="node1" presStyleIdx="3" presStyleCnt="4" custScaleX="312688" custScaleY="86374" custLinFactX="6586" custLinFactNeighborX="100000" custLinFactNeighborY="-18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6DBFB-04D4-4D51-8E1F-2B7797A5B352}" type="pres">
      <dgm:prSet presAssocID="{D78E9E8B-0848-4A11-98D4-4CF69D1C74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4ED27-9A20-44CA-8DB8-1407C12B8F09}" type="presOf" srcId="{D78E9E8B-0848-4A11-98D4-4CF69D1C7448}" destId="{29B25A09-BA68-44E2-AF33-88B276722DF9}" srcOrd="0" destOrd="0" presId="urn:microsoft.com/office/officeart/2005/8/layout/radial2"/>
    <dgm:cxn modelId="{63A95B83-9828-460B-8A50-559B6726D43A}" srcId="{A2BB3E8C-EA77-4488-8024-BE0E7F0D8B6F}" destId="{D78E9E8B-0848-4A11-98D4-4CF69D1C7448}" srcOrd="2" destOrd="0" parTransId="{6F277872-92B8-45B0-B6AC-9E2A16E1710B}" sibTransId="{FAC423E9-7255-4485-A903-CDA34622FAD1}"/>
    <dgm:cxn modelId="{73878C96-EA40-4A7E-9364-FA9CB5927BFA}" srcId="{A2BB3E8C-EA77-4488-8024-BE0E7F0D8B6F}" destId="{46AD9AE4-B92A-4000-A255-D5733966B247}" srcOrd="0" destOrd="0" parTransId="{408FE06E-FAF5-461C-9732-06EB5545A0B7}" sibTransId="{8B041834-4C38-42F4-9195-0262C28174F4}"/>
    <dgm:cxn modelId="{BC53F7AE-A919-482C-81FF-56E460A085F3}" type="presOf" srcId="{6F277872-92B8-45B0-B6AC-9E2A16E1710B}" destId="{77348815-1F84-4DE0-8DDB-789AA5BD22EB}" srcOrd="0" destOrd="0" presId="urn:microsoft.com/office/officeart/2005/8/layout/radial2"/>
    <dgm:cxn modelId="{A89ACAC9-ADDE-4994-8916-58F5C37DE7DF}" type="presOf" srcId="{408FE06E-FAF5-461C-9732-06EB5545A0B7}" destId="{83C10F78-C7B3-4F04-8760-7F8D28AC1BA8}" srcOrd="0" destOrd="0" presId="urn:microsoft.com/office/officeart/2005/8/layout/radial2"/>
    <dgm:cxn modelId="{D88A27F1-4C4A-4639-BE8C-E1FE4657E6A5}" type="presOf" srcId="{9298F0F7-BE96-4487-B049-8E658DB4967C}" destId="{03EAAD03-5F73-4952-B2C5-22B68CAF901E}" srcOrd="0" destOrd="0" presId="urn:microsoft.com/office/officeart/2005/8/layout/radial2"/>
    <dgm:cxn modelId="{71B1B59B-D8F1-46F6-B15E-D6A9F05A2050}" type="presOf" srcId="{D329EAC7-BF2A-4D3D-9427-9A007C5FC91A}" destId="{807C24B8-2AE4-4645-A871-627937FF0372}" srcOrd="0" destOrd="0" presId="urn:microsoft.com/office/officeart/2005/8/layout/radial2"/>
    <dgm:cxn modelId="{8CCE05F9-CF55-40EF-90AB-CC992C10DCE6}" type="presOf" srcId="{A2BB3E8C-EA77-4488-8024-BE0E7F0D8B6F}" destId="{A1104DF8-E0FD-4ECB-B03D-6D819CC20A32}" srcOrd="0" destOrd="0" presId="urn:microsoft.com/office/officeart/2005/8/layout/radial2"/>
    <dgm:cxn modelId="{46432000-179D-4432-8F62-7062F9DAF03C}" srcId="{A2BB3E8C-EA77-4488-8024-BE0E7F0D8B6F}" destId="{D329EAC7-BF2A-4D3D-9427-9A007C5FC91A}" srcOrd="1" destOrd="0" parTransId="{9298F0F7-BE96-4487-B049-8E658DB4967C}" sibTransId="{C6E19415-0390-47A9-B6C7-A36643A80858}"/>
    <dgm:cxn modelId="{27C75AA1-EA4B-4CF0-A0AB-CDF86B8D8D78}" type="presOf" srcId="{46AD9AE4-B92A-4000-A255-D5733966B247}" destId="{9CAE49C3-57B8-4689-8015-A2AE6DF64957}" srcOrd="0" destOrd="0" presId="urn:microsoft.com/office/officeart/2005/8/layout/radial2"/>
    <dgm:cxn modelId="{D0A7A619-4034-4BE7-A005-C6A7D56020F5}" type="presParOf" srcId="{A1104DF8-E0FD-4ECB-B03D-6D819CC20A32}" destId="{513B69F4-7933-4A42-8D2D-A01CBFE0D76B}" srcOrd="0" destOrd="0" presId="urn:microsoft.com/office/officeart/2005/8/layout/radial2"/>
    <dgm:cxn modelId="{F56B0291-9B66-4102-AACB-0502E667F9C9}" type="presParOf" srcId="{513B69F4-7933-4A42-8D2D-A01CBFE0D76B}" destId="{823C55B3-203F-4E68-A7F7-43E3DD600439}" srcOrd="0" destOrd="0" presId="urn:microsoft.com/office/officeart/2005/8/layout/radial2"/>
    <dgm:cxn modelId="{716B8C54-890E-4B17-AA2B-6A77E1862344}" type="presParOf" srcId="{823C55B3-203F-4E68-A7F7-43E3DD600439}" destId="{A5D67AB8-1E13-4925-B226-2A096691C127}" srcOrd="0" destOrd="0" presId="urn:microsoft.com/office/officeart/2005/8/layout/radial2"/>
    <dgm:cxn modelId="{11E49509-D0FE-4C66-88D1-20E5CF609823}" type="presParOf" srcId="{823C55B3-203F-4E68-A7F7-43E3DD600439}" destId="{E09056F9-99C3-46C7-A34C-B8725D159C9A}" srcOrd="1" destOrd="0" presId="urn:microsoft.com/office/officeart/2005/8/layout/radial2"/>
    <dgm:cxn modelId="{93F94F0D-6868-4B3E-8EC5-1D8BA5DC4F21}" type="presParOf" srcId="{513B69F4-7933-4A42-8D2D-A01CBFE0D76B}" destId="{83C10F78-C7B3-4F04-8760-7F8D28AC1BA8}" srcOrd="1" destOrd="0" presId="urn:microsoft.com/office/officeart/2005/8/layout/radial2"/>
    <dgm:cxn modelId="{88A46721-56B6-4DBA-8FD8-C35B3A10A858}" type="presParOf" srcId="{513B69F4-7933-4A42-8D2D-A01CBFE0D76B}" destId="{26E288C1-C094-41A3-A769-62714E2898FB}" srcOrd="2" destOrd="0" presId="urn:microsoft.com/office/officeart/2005/8/layout/radial2"/>
    <dgm:cxn modelId="{6911EC38-49D2-47B1-B630-8C2692902C94}" type="presParOf" srcId="{26E288C1-C094-41A3-A769-62714E2898FB}" destId="{9CAE49C3-57B8-4689-8015-A2AE6DF64957}" srcOrd="0" destOrd="0" presId="urn:microsoft.com/office/officeart/2005/8/layout/radial2"/>
    <dgm:cxn modelId="{A911DAAD-9943-40E5-AFB1-1C36B68C3AFA}" type="presParOf" srcId="{26E288C1-C094-41A3-A769-62714E2898FB}" destId="{E5C7DF60-448F-4D88-A34D-9C9A72E846DA}" srcOrd="1" destOrd="0" presId="urn:microsoft.com/office/officeart/2005/8/layout/radial2"/>
    <dgm:cxn modelId="{7CC40309-50B8-4F77-BA68-44E1399ECA57}" type="presParOf" srcId="{513B69F4-7933-4A42-8D2D-A01CBFE0D76B}" destId="{03EAAD03-5F73-4952-B2C5-22B68CAF901E}" srcOrd="3" destOrd="0" presId="urn:microsoft.com/office/officeart/2005/8/layout/radial2"/>
    <dgm:cxn modelId="{F03A992F-0197-4876-8478-2075BED03600}" type="presParOf" srcId="{513B69F4-7933-4A42-8D2D-A01CBFE0D76B}" destId="{5E6B6FF0-8FB5-463F-9D40-994A15793160}" srcOrd="4" destOrd="0" presId="urn:microsoft.com/office/officeart/2005/8/layout/radial2"/>
    <dgm:cxn modelId="{7F410A85-CDDD-46F8-8046-013C0B5A1F6C}" type="presParOf" srcId="{5E6B6FF0-8FB5-463F-9D40-994A15793160}" destId="{807C24B8-2AE4-4645-A871-627937FF0372}" srcOrd="0" destOrd="0" presId="urn:microsoft.com/office/officeart/2005/8/layout/radial2"/>
    <dgm:cxn modelId="{3E392BE7-1138-4C87-BA63-8E0E0D708FE4}" type="presParOf" srcId="{5E6B6FF0-8FB5-463F-9D40-994A15793160}" destId="{8AAE5AD4-5418-4177-8115-792B738D7339}" srcOrd="1" destOrd="0" presId="urn:microsoft.com/office/officeart/2005/8/layout/radial2"/>
    <dgm:cxn modelId="{1EE04ABC-0502-4014-8040-F3495EAAF71E}" type="presParOf" srcId="{513B69F4-7933-4A42-8D2D-A01CBFE0D76B}" destId="{77348815-1F84-4DE0-8DDB-789AA5BD22EB}" srcOrd="5" destOrd="0" presId="urn:microsoft.com/office/officeart/2005/8/layout/radial2"/>
    <dgm:cxn modelId="{76D155E0-845D-40FE-A091-54A0619D4022}" type="presParOf" srcId="{513B69F4-7933-4A42-8D2D-A01CBFE0D76B}" destId="{7BD484FE-AB2E-4DE8-9507-4FD984CF322B}" srcOrd="6" destOrd="0" presId="urn:microsoft.com/office/officeart/2005/8/layout/radial2"/>
    <dgm:cxn modelId="{F5F5F4DB-D6DA-4B99-9081-D1972D2BC903}" type="presParOf" srcId="{7BD484FE-AB2E-4DE8-9507-4FD984CF322B}" destId="{29B25A09-BA68-44E2-AF33-88B276722DF9}" srcOrd="0" destOrd="0" presId="urn:microsoft.com/office/officeart/2005/8/layout/radial2"/>
    <dgm:cxn modelId="{C033BFAD-62A9-4281-B2A2-65B20CDCBDF9}" type="presParOf" srcId="{7BD484FE-AB2E-4DE8-9507-4FD984CF322B}" destId="{F5D6DBFB-04D4-4D51-8E1F-2B7797A5B35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F38DF9-7A0E-497F-B418-1F62B1713641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72A30CC-23F6-40AC-B064-8EA8C77D3BE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Немецкий математик, физик, философ, создатель Берлинской академии наук</a:t>
          </a:r>
          <a:endParaRPr lang="ru-RU" sz="2000" dirty="0"/>
        </a:p>
      </dgm:t>
    </dgm:pt>
    <dgm:pt modelId="{38DE8D9B-1193-4565-A1EA-6D9DEF141874}" type="parTrans" cxnId="{D66064F9-2078-465D-9637-883846323ACD}">
      <dgm:prSet/>
      <dgm:spPr/>
      <dgm:t>
        <a:bodyPr/>
        <a:lstStyle/>
        <a:p>
          <a:endParaRPr lang="ru-RU"/>
        </a:p>
      </dgm:t>
    </dgm:pt>
    <dgm:pt modelId="{43C58854-F33A-4A5F-B2C0-D207F0AF0821}" type="sibTrans" cxnId="{D66064F9-2078-465D-9637-883846323ACD}">
      <dgm:prSet/>
      <dgm:spPr/>
      <dgm:t>
        <a:bodyPr/>
        <a:lstStyle/>
        <a:p>
          <a:endParaRPr lang="ru-RU"/>
        </a:p>
      </dgm:t>
    </dgm:pt>
    <dgm:pt modelId="{C2D9EBF7-84F2-44A6-AA85-DE0960FE660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Основоположник дифференциального</a:t>
          </a:r>
        </a:p>
        <a:p>
          <a:pPr>
            <a:spcAft>
              <a:spcPts val="0"/>
            </a:spcAft>
          </a:pPr>
          <a:r>
            <a:rPr lang="ru-RU" sz="2000" dirty="0" smtClean="0"/>
            <a:t>и интегрального исчисления, основанные на бесконечно малых</a:t>
          </a:r>
          <a:endParaRPr lang="ru-RU" sz="2000" dirty="0"/>
        </a:p>
      </dgm:t>
    </dgm:pt>
    <dgm:pt modelId="{8B36903E-E1B8-400F-BFB1-360D23CA0EE1}" type="parTrans" cxnId="{B444CA9B-6E5E-4581-A73B-F9E0AE2AB69F}">
      <dgm:prSet/>
      <dgm:spPr/>
      <dgm:t>
        <a:bodyPr/>
        <a:lstStyle/>
        <a:p>
          <a:endParaRPr lang="ru-RU"/>
        </a:p>
      </dgm:t>
    </dgm:pt>
    <dgm:pt modelId="{C76D068A-0254-4150-8735-C33DBBD66DD2}" type="sibTrans" cxnId="{B444CA9B-6E5E-4581-A73B-F9E0AE2AB69F}">
      <dgm:prSet/>
      <dgm:spPr/>
      <dgm:t>
        <a:bodyPr/>
        <a:lstStyle/>
        <a:p>
          <a:endParaRPr lang="ru-RU"/>
        </a:p>
      </dgm:t>
    </dgm:pt>
    <dgm:pt modelId="{3D4E05FA-13ED-4DB4-ACEC-8A9478206C5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Ввел в математику важнейший</a:t>
          </a:r>
        </a:p>
        <a:p>
          <a:pPr>
            <a:spcAft>
              <a:spcPts val="0"/>
            </a:spcAft>
          </a:pPr>
          <a:r>
            <a:rPr lang="ru-RU" sz="2000" dirty="0" smtClean="0"/>
            <a:t>аналитический аппарат для представления и изучения функций — степенные ряды</a:t>
          </a:r>
          <a:endParaRPr lang="ru-RU" sz="2000" dirty="0"/>
        </a:p>
      </dgm:t>
    </dgm:pt>
    <dgm:pt modelId="{58A50085-1CED-4BA7-B5BB-2DF838E34FBE}" type="parTrans" cxnId="{C0109ABA-6E71-4E57-A20B-67C1878D78E8}">
      <dgm:prSet/>
      <dgm:spPr/>
      <dgm:t>
        <a:bodyPr/>
        <a:lstStyle/>
        <a:p>
          <a:endParaRPr lang="ru-RU"/>
        </a:p>
      </dgm:t>
    </dgm:pt>
    <dgm:pt modelId="{63B16F9D-0BC6-426E-8E07-8E50FE709DE4}" type="sibTrans" cxnId="{C0109ABA-6E71-4E57-A20B-67C1878D78E8}">
      <dgm:prSet/>
      <dgm:spPr/>
      <dgm:t>
        <a:bodyPr/>
        <a:lstStyle/>
        <a:p>
          <a:endParaRPr lang="ru-RU"/>
        </a:p>
      </dgm:t>
    </dgm:pt>
    <dgm:pt modelId="{033B977B-726C-46F2-8A14-C896BED54781}" type="pres">
      <dgm:prSet presAssocID="{BEF38DF9-7A0E-497F-B418-1F62B171364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DAAA00B-9CDA-470A-A4F1-9A4E22CFA508}" type="pres">
      <dgm:prSet presAssocID="{BEF38DF9-7A0E-497F-B418-1F62B1713641}" presName="cycle" presStyleCnt="0"/>
      <dgm:spPr/>
    </dgm:pt>
    <dgm:pt modelId="{68934136-9E44-4261-BDBE-221B453E670E}" type="pres">
      <dgm:prSet presAssocID="{BEF38DF9-7A0E-497F-B418-1F62B1713641}" presName="centerShape" presStyleCnt="0"/>
      <dgm:spPr/>
    </dgm:pt>
    <dgm:pt modelId="{CED591BE-062D-4C09-B6F4-471E79018EAB}" type="pres">
      <dgm:prSet presAssocID="{BEF38DF9-7A0E-497F-B418-1F62B1713641}" presName="connSite" presStyleLbl="node1" presStyleIdx="0" presStyleCnt="4"/>
      <dgm:spPr/>
    </dgm:pt>
    <dgm:pt modelId="{3B93EEB3-51EE-4E3A-8107-875F333E00CD}" type="pres">
      <dgm:prSet presAssocID="{BEF38DF9-7A0E-497F-B418-1F62B1713641}" presName="visible" presStyleLbl="node1" presStyleIdx="0" presStyleCnt="4" custScaleX="130863" custScaleY="190144" custLinFactNeighborX="-98058" custLinFactNeighborY="-8167"/>
      <dgm:spPr>
        <a:blipFill rotWithShape="1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57D1B7AA-2EA0-4DEC-BDE5-87575D56CE70}" type="pres">
      <dgm:prSet presAssocID="{38DE8D9B-1193-4565-A1EA-6D9DEF141874}" presName="Name25" presStyleLbl="parChTrans1D1" presStyleIdx="0" presStyleCnt="3"/>
      <dgm:spPr/>
    </dgm:pt>
    <dgm:pt modelId="{18C6CC45-7D0D-44C9-8751-797E1057E216}" type="pres">
      <dgm:prSet presAssocID="{D72A30CC-23F6-40AC-B064-8EA8C77D3BE3}" presName="node" presStyleCnt="0"/>
      <dgm:spPr/>
    </dgm:pt>
    <dgm:pt modelId="{F14C7ABB-C628-4B65-9268-FEB7953B27D2}" type="pres">
      <dgm:prSet presAssocID="{D72A30CC-23F6-40AC-B064-8EA8C77D3BE3}" presName="parentNode" presStyleLbl="node1" presStyleIdx="1" presStyleCnt="4" custScaleX="607659" custScaleY="154887" custLinFactX="100000" custLinFactNeighborX="113097" custLinFactNeighborY="475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BB80D-1617-4DB4-9143-6349CECC7D2A}" type="pres">
      <dgm:prSet presAssocID="{D72A30CC-23F6-40AC-B064-8EA8C77D3BE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277FB-F180-4481-A328-174B2B1D4BB3}" type="pres">
      <dgm:prSet presAssocID="{8B36903E-E1B8-400F-BFB1-360D23CA0EE1}" presName="Name25" presStyleLbl="parChTrans1D1" presStyleIdx="1" presStyleCnt="3"/>
      <dgm:spPr/>
    </dgm:pt>
    <dgm:pt modelId="{8A3235E4-C49D-460A-905A-4B720A7DC909}" type="pres">
      <dgm:prSet presAssocID="{C2D9EBF7-84F2-44A6-AA85-DE0960FE6604}" presName="node" presStyleCnt="0"/>
      <dgm:spPr/>
    </dgm:pt>
    <dgm:pt modelId="{6AE56F5D-9F9E-4C4B-BEBE-D6DF4993D287}" type="pres">
      <dgm:prSet presAssocID="{C2D9EBF7-84F2-44A6-AA85-DE0960FE6604}" presName="parentNode" presStyleLbl="node1" presStyleIdx="2" presStyleCnt="4" custScaleX="490752" custScaleY="201726" custLinFactX="100000" custLinFactNeighborX="199502" custLinFactNeighborY="-42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4F8F9-63C6-4A17-ACB0-BE20D1D980DE}" type="pres">
      <dgm:prSet presAssocID="{C2D9EBF7-84F2-44A6-AA85-DE0960FE660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8C84A-7A28-4AE9-BCCD-796FA07D61A3}" type="pres">
      <dgm:prSet presAssocID="{58A50085-1CED-4BA7-B5BB-2DF838E34FBE}" presName="Name25" presStyleLbl="parChTrans1D1" presStyleIdx="2" presStyleCnt="3"/>
      <dgm:spPr/>
    </dgm:pt>
    <dgm:pt modelId="{B012890F-5E4E-41CC-B63E-7360A3230516}" type="pres">
      <dgm:prSet presAssocID="{3D4E05FA-13ED-4DB4-ACEC-8A9478206C54}" presName="node" presStyleCnt="0"/>
      <dgm:spPr/>
    </dgm:pt>
    <dgm:pt modelId="{CD73669B-25A0-43FD-B48E-BC962F93FDEF}" type="pres">
      <dgm:prSet presAssocID="{3D4E05FA-13ED-4DB4-ACEC-8A9478206C54}" presName="parentNode" presStyleLbl="node1" presStyleIdx="3" presStyleCnt="4" custScaleX="634027" custScaleY="201773" custLinFactNeighborX="95999" custLinFactNeighborY="-400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9053C-0074-4FCF-ACB3-45C1EC28715C}" type="pres">
      <dgm:prSet presAssocID="{3D4E05FA-13ED-4DB4-ACEC-8A9478206C5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44CA9B-6E5E-4581-A73B-F9E0AE2AB69F}" srcId="{BEF38DF9-7A0E-497F-B418-1F62B1713641}" destId="{C2D9EBF7-84F2-44A6-AA85-DE0960FE6604}" srcOrd="1" destOrd="0" parTransId="{8B36903E-E1B8-400F-BFB1-360D23CA0EE1}" sibTransId="{C76D068A-0254-4150-8735-C33DBBD66DD2}"/>
    <dgm:cxn modelId="{A2A4CF1E-B092-4974-B6A2-ECB887400CE7}" type="presOf" srcId="{C2D9EBF7-84F2-44A6-AA85-DE0960FE6604}" destId="{6AE56F5D-9F9E-4C4B-BEBE-D6DF4993D287}" srcOrd="0" destOrd="0" presId="urn:microsoft.com/office/officeart/2005/8/layout/radial2"/>
    <dgm:cxn modelId="{194DF8E0-F386-4522-ADFB-E06C95AE1355}" type="presOf" srcId="{58A50085-1CED-4BA7-B5BB-2DF838E34FBE}" destId="{C3F8C84A-7A28-4AE9-BCCD-796FA07D61A3}" srcOrd="0" destOrd="0" presId="urn:microsoft.com/office/officeart/2005/8/layout/radial2"/>
    <dgm:cxn modelId="{E4A2A12E-5B9E-4686-AABE-B795FF19E0EE}" type="presOf" srcId="{3D4E05FA-13ED-4DB4-ACEC-8A9478206C54}" destId="{CD73669B-25A0-43FD-B48E-BC962F93FDEF}" srcOrd="0" destOrd="0" presId="urn:microsoft.com/office/officeart/2005/8/layout/radial2"/>
    <dgm:cxn modelId="{D66064F9-2078-465D-9637-883846323ACD}" srcId="{BEF38DF9-7A0E-497F-B418-1F62B1713641}" destId="{D72A30CC-23F6-40AC-B064-8EA8C77D3BE3}" srcOrd="0" destOrd="0" parTransId="{38DE8D9B-1193-4565-A1EA-6D9DEF141874}" sibTransId="{43C58854-F33A-4A5F-B2C0-D207F0AF0821}"/>
    <dgm:cxn modelId="{63A12B51-5A35-4475-A771-AF456F1298C3}" type="presOf" srcId="{8B36903E-E1B8-400F-BFB1-360D23CA0EE1}" destId="{167277FB-F180-4481-A328-174B2B1D4BB3}" srcOrd="0" destOrd="0" presId="urn:microsoft.com/office/officeart/2005/8/layout/radial2"/>
    <dgm:cxn modelId="{12611D18-C82C-494E-B730-4E982ED6011D}" type="presOf" srcId="{38DE8D9B-1193-4565-A1EA-6D9DEF141874}" destId="{57D1B7AA-2EA0-4DEC-BDE5-87575D56CE70}" srcOrd="0" destOrd="0" presId="urn:microsoft.com/office/officeart/2005/8/layout/radial2"/>
    <dgm:cxn modelId="{E68A7DF4-18B3-4D7E-B878-7F09DE5F635D}" type="presOf" srcId="{D72A30CC-23F6-40AC-B064-8EA8C77D3BE3}" destId="{F14C7ABB-C628-4B65-9268-FEB7953B27D2}" srcOrd="0" destOrd="0" presId="urn:microsoft.com/office/officeart/2005/8/layout/radial2"/>
    <dgm:cxn modelId="{C0109ABA-6E71-4E57-A20B-67C1878D78E8}" srcId="{BEF38DF9-7A0E-497F-B418-1F62B1713641}" destId="{3D4E05FA-13ED-4DB4-ACEC-8A9478206C54}" srcOrd="2" destOrd="0" parTransId="{58A50085-1CED-4BA7-B5BB-2DF838E34FBE}" sibTransId="{63B16F9D-0BC6-426E-8E07-8E50FE709DE4}"/>
    <dgm:cxn modelId="{3BBB2891-E7B7-488E-96F4-24C7FDF0C306}" type="presOf" srcId="{BEF38DF9-7A0E-497F-B418-1F62B1713641}" destId="{033B977B-726C-46F2-8A14-C896BED54781}" srcOrd="0" destOrd="0" presId="urn:microsoft.com/office/officeart/2005/8/layout/radial2"/>
    <dgm:cxn modelId="{FDD51BDC-E457-4E70-8CFC-75DD7A76CB40}" type="presParOf" srcId="{033B977B-726C-46F2-8A14-C896BED54781}" destId="{4DAAA00B-9CDA-470A-A4F1-9A4E22CFA508}" srcOrd="0" destOrd="0" presId="urn:microsoft.com/office/officeart/2005/8/layout/radial2"/>
    <dgm:cxn modelId="{9C7CEFFC-A396-4F03-8B2A-69223DEE40DE}" type="presParOf" srcId="{4DAAA00B-9CDA-470A-A4F1-9A4E22CFA508}" destId="{68934136-9E44-4261-BDBE-221B453E670E}" srcOrd="0" destOrd="0" presId="urn:microsoft.com/office/officeart/2005/8/layout/radial2"/>
    <dgm:cxn modelId="{34231E2E-D6C6-47A4-AEFD-F34437F3116B}" type="presParOf" srcId="{68934136-9E44-4261-BDBE-221B453E670E}" destId="{CED591BE-062D-4C09-B6F4-471E79018EAB}" srcOrd="0" destOrd="0" presId="urn:microsoft.com/office/officeart/2005/8/layout/radial2"/>
    <dgm:cxn modelId="{5E88BDBC-8141-44E0-B259-01E38E3F555C}" type="presParOf" srcId="{68934136-9E44-4261-BDBE-221B453E670E}" destId="{3B93EEB3-51EE-4E3A-8107-875F333E00CD}" srcOrd="1" destOrd="0" presId="urn:microsoft.com/office/officeart/2005/8/layout/radial2"/>
    <dgm:cxn modelId="{57016C9F-0E03-4CCB-9637-88508E2E6F7E}" type="presParOf" srcId="{4DAAA00B-9CDA-470A-A4F1-9A4E22CFA508}" destId="{57D1B7AA-2EA0-4DEC-BDE5-87575D56CE70}" srcOrd="1" destOrd="0" presId="urn:microsoft.com/office/officeart/2005/8/layout/radial2"/>
    <dgm:cxn modelId="{DF5105F9-C4F7-423F-B9F0-4825B784C97D}" type="presParOf" srcId="{4DAAA00B-9CDA-470A-A4F1-9A4E22CFA508}" destId="{18C6CC45-7D0D-44C9-8751-797E1057E216}" srcOrd="2" destOrd="0" presId="urn:microsoft.com/office/officeart/2005/8/layout/radial2"/>
    <dgm:cxn modelId="{CF6C268F-41BC-48AC-B17A-3F28B03E488D}" type="presParOf" srcId="{18C6CC45-7D0D-44C9-8751-797E1057E216}" destId="{F14C7ABB-C628-4B65-9268-FEB7953B27D2}" srcOrd="0" destOrd="0" presId="urn:microsoft.com/office/officeart/2005/8/layout/radial2"/>
    <dgm:cxn modelId="{AFE19A01-4A1F-4D99-AF6D-149A9D0BEACC}" type="presParOf" srcId="{18C6CC45-7D0D-44C9-8751-797E1057E216}" destId="{82EBB80D-1617-4DB4-9143-6349CECC7D2A}" srcOrd="1" destOrd="0" presId="urn:microsoft.com/office/officeart/2005/8/layout/radial2"/>
    <dgm:cxn modelId="{C9509320-DD18-4BC6-97C3-BEAA6C71A5C5}" type="presParOf" srcId="{4DAAA00B-9CDA-470A-A4F1-9A4E22CFA508}" destId="{167277FB-F180-4481-A328-174B2B1D4BB3}" srcOrd="3" destOrd="0" presId="urn:microsoft.com/office/officeart/2005/8/layout/radial2"/>
    <dgm:cxn modelId="{1BDFD885-199F-42A2-B9BB-2DC6E2B39959}" type="presParOf" srcId="{4DAAA00B-9CDA-470A-A4F1-9A4E22CFA508}" destId="{8A3235E4-C49D-460A-905A-4B720A7DC909}" srcOrd="4" destOrd="0" presId="urn:microsoft.com/office/officeart/2005/8/layout/radial2"/>
    <dgm:cxn modelId="{023608F4-CCF6-4C69-9EDB-CCF4E04B0954}" type="presParOf" srcId="{8A3235E4-C49D-460A-905A-4B720A7DC909}" destId="{6AE56F5D-9F9E-4C4B-BEBE-D6DF4993D287}" srcOrd="0" destOrd="0" presId="urn:microsoft.com/office/officeart/2005/8/layout/radial2"/>
    <dgm:cxn modelId="{65904357-D7D8-4B00-83CA-73225403AE25}" type="presParOf" srcId="{8A3235E4-C49D-460A-905A-4B720A7DC909}" destId="{A814F8F9-63C6-4A17-ACB0-BE20D1D980DE}" srcOrd="1" destOrd="0" presId="urn:microsoft.com/office/officeart/2005/8/layout/radial2"/>
    <dgm:cxn modelId="{E48425E6-623E-4E6E-B381-44F028253EDC}" type="presParOf" srcId="{4DAAA00B-9CDA-470A-A4F1-9A4E22CFA508}" destId="{C3F8C84A-7A28-4AE9-BCCD-796FA07D61A3}" srcOrd="5" destOrd="0" presId="urn:microsoft.com/office/officeart/2005/8/layout/radial2"/>
    <dgm:cxn modelId="{7471009B-42C0-46D9-ACE0-FFAB0DEDC399}" type="presParOf" srcId="{4DAAA00B-9CDA-470A-A4F1-9A4E22CFA508}" destId="{B012890F-5E4E-41CC-B63E-7360A3230516}" srcOrd="6" destOrd="0" presId="urn:microsoft.com/office/officeart/2005/8/layout/radial2"/>
    <dgm:cxn modelId="{FF70F4DB-87A2-40B3-9038-DDE05AE63AD4}" type="presParOf" srcId="{B012890F-5E4E-41CC-B63E-7360A3230516}" destId="{CD73669B-25A0-43FD-B48E-BC962F93FDEF}" srcOrd="0" destOrd="0" presId="urn:microsoft.com/office/officeart/2005/8/layout/radial2"/>
    <dgm:cxn modelId="{E68C3C7C-1512-464C-A686-7FE9CC09CA27}" type="presParOf" srcId="{B012890F-5E4E-41CC-B63E-7360A3230516}" destId="{1349053C-0074-4FCF-ACB3-45C1EC28715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0C0BC3-C8FC-4476-9D66-AA26B0361F8D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737CB19-BC47-4590-B5D8-670C1304AEB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Швейцарский, немецкий и российский математик.</a:t>
          </a:r>
        </a:p>
        <a:p>
          <a:pPr>
            <a:spcAft>
              <a:spcPts val="0"/>
            </a:spcAft>
          </a:pPr>
          <a:r>
            <a:rPr lang="ru-RU" sz="1800" dirty="0" smtClean="0"/>
            <a:t>Автор более чем 800 работ по математическому анализу, геометрии, теории чисел, вариационному</a:t>
          </a:r>
        </a:p>
        <a:p>
          <a:pPr>
            <a:spcAft>
              <a:spcPct val="35000"/>
            </a:spcAft>
          </a:pPr>
          <a:r>
            <a:rPr lang="ru-RU" sz="1800" dirty="0" smtClean="0"/>
            <a:t>исчислению</a:t>
          </a:r>
          <a:endParaRPr lang="ru-RU" sz="1800" dirty="0"/>
        </a:p>
      </dgm:t>
    </dgm:pt>
    <dgm:pt modelId="{BC49DBFF-BB75-4F5D-B757-12C2F7B2753F}" type="parTrans" cxnId="{FB6C47BB-3E36-41E5-8CB7-CA8FE7688237}">
      <dgm:prSet/>
      <dgm:spPr/>
      <dgm:t>
        <a:bodyPr/>
        <a:lstStyle/>
        <a:p>
          <a:endParaRPr lang="ru-RU"/>
        </a:p>
      </dgm:t>
    </dgm:pt>
    <dgm:pt modelId="{9BD1F8B3-9299-42B7-A4B8-983C03635D56}" type="sibTrans" cxnId="{FB6C47BB-3E36-41E5-8CB7-CA8FE7688237}">
      <dgm:prSet/>
      <dgm:spPr/>
      <dgm:t>
        <a:bodyPr/>
        <a:lstStyle/>
        <a:p>
          <a:endParaRPr lang="ru-RU"/>
        </a:p>
      </dgm:t>
    </dgm:pt>
    <dgm:pt modelId="{6B241962-51A6-45A5-90C4-C1314C1C73C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В математику вошли общая теория рядов, «формула Эйлера», углы Эйлера,</a:t>
          </a:r>
        </a:p>
        <a:p>
          <a:pPr>
            <a:spcAft>
              <a:spcPts val="0"/>
            </a:spcAft>
          </a:pPr>
          <a:r>
            <a:rPr lang="ru-RU" sz="1800" dirty="0" smtClean="0"/>
            <a:t>операция сравнения по целому модулю, теория непрерывных дробей</a:t>
          </a:r>
          <a:endParaRPr lang="ru-RU" sz="1800" dirty="0"/>
        </a:p>
      </dgm:t>
    </dgm:pt>
    <dgm:pt modelId="{F145E47C-213E-432C-B325-696090365B65}" type="parTrans" cxnId="{4BE42331-85ED-44B1-BB3E-F1F3DBC2551D}">
      <dgm:prSet/>
      <dgm:spPr/>
      <dgm:t>
        <a:bodyPr/>
        <a:lstStyle/>
        <a:p>
          <a:endParaRPr lang="ru-RU"/>
        </a:p>
      </dgm:t>
    </dgm:pt>
    <dgm:pt modelId="{D29E4692-C330-47A7-AC7F-FEEFE417BA26}" type="sibTrans" cxnId="{4BE42331-85ED-44B1-BB3E-F1F3DBC2551D}">
      <dgm:prSet/>
      <dgm:spPr/>
      <dgm:t>
        <a:bodyPr/>
        <a:lstStyle/>
        <a:p>
          <a:endParaRPr lang="ru-RU"/>
        </a:p>
      </dgm:t>
    </dgm:pt>
    <dgm:pt modelId="{9E655F19-D153-4B8A-AF1E-F8A0AA8A7DC6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800" dirty="0" smtClean="0"/>
            <a:t>Многочисленные приёмы</a:t>
          </a:r>
        </a:p>
        <a:p>
          <a:pPr>
            <a:spcAft>
              <a:spcPts val="0"/>
            </a:spcAft>
          </a:pPr>
          <a:r>
            <a:rPr lang="ru-RU" sz="1800" dirty="0" smtClean="0"/>
            <a:t>интегрирования и решения дифференциальных уравнений, число e, обозначение </a:t>
          </a:r>
          <a:r>
            <a:rPr lang="ru-RU" sz="1800" i="1" dirty="0" smtClean="0"/>
            <a:t>i</a:t>
          </a:r>
          <a:r>
            <a:rPr lang="ru-RU" sz="1800" dirty="0" smtClean="0"/>
            <a:t> для мнимой</a:t>
          </a:r>
        </a:p>
        <a:p>
          <a:pPr>
            <a:spcAft>
              <a:spcPts val="0"/>
            </a:spcAft>
          </a:pPr>
          <a:r>
            <a:rPr lang="ru-RU" sz="1800" dirty="0" smtClean="0"/>
            <a:t>единицы, гамма-функция и многое другое</a:t>
          </a:r>
          <a:endParaRPr lang="ru-RU" sz="1800" dirty="0"/>
        </a:p>
      </dgm:t>
    </dgm:pt>
    <dgm:pt modelId="{15D1A85E-FA36-4B9A-91F5-8793667DEC3B}" type="parTrans" cxnId="{425CC880-C49D-48AE-984E-73EC6823A670}">
      <dgm:prSet/>
      <dgm:spPr/>
      <dgm:t>
        <a:bodyPr/>
        <a:lstStyle/>
        <a:p>
          <a:endParaRPr lang="ru-RU"/>
        </a:p>
      </dgm:t>
    </dgm:pt>
    <dgm:pt modelId="{94E8937C-56DE-491D-BBAE-A90E3096C5F9}" type="sibTrans" cxnId="{425CC880-C49D-48AE-984E-73EC6823A670}">
      <dgm:prSet/>
      <dgm:spPr/>
      <dgm:t>
        <a:bodyPr/>
        <a:lstStyle/>
        <a:p>
          <a:endParaRPr lang="ru-RU"/>
        </a:p>
      </dgm:t>
    </dgm:pt>
    <dgm:pt modelId="{B689DC18-70C6-49FE-8606-4E24DD5E28DD}" type="pres">
      <dgm:prSet presAssocID="{7D0C0BC3-C8FC-4476-9D66-AA26B0361F8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59B9923-3101-4721-8825-03E396BBEF50}" type="pres">
      <dgm:prSet presAssocID="{7D0C0BC3-C8FC-4476-9D66-AA26B0361F8D}" presName="cycle" presStyleCnt="0"/>
      <dgm:spPr/>
    </dgm:pt>
    <dgm:pt modelId="{AC54792A-F869-4B61-BC3A-3E973FC2F40E}" type="pres">
      <dgm:prSet presAssocID="{7D0C0BC3-C8FC-4476-9D66-AA26B0361F8D}" presName="centerShape" presStyleCnt="0"/>
      <dgm:spPr/>
    </dgm:pt>
    <dgm:pt modelId="{CEB393A9-1915-4E8E-9AD4-6633DF451CA0}" type="pres">
      <dgm:prSet presAssocID="{7D0C0BC3-C8FC-4476-9D66-AA26B0361F8D}" presName="connSite" presStyleLbl="node1" presStyleIdx="0" presStyleCnt="4"/>
      <dgm:spPr/>
    </dgm:pt>
    <dgm:pt modelId="{3912EB3A-5461-4E21-94AD-586DF14F846A}" type="pres">
      <dgm:prSet presAssocID="{7D0C0BC3-C8FC-4476-9D66-AA26B0361F8D}" presName="visible" presStyleLbl="node1" presStyleIdx="0" presStyleCnt="4" custScaleX="218347" custScaleY="285223" custLinFactNeighborX="22913" custLinFactNeighborY="-11090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2F6DBAA9-288B-40D0-AA09-95DF51E47B69}" type="pres">
      <dgm:prSet presAssocID="{BC49DBFF-BB75-4F5D-B757-12C2F7B2753F}" presName="Name25" presStyleLbl="parChTrans1D1" presStyleIdx="0" presStyleCnt="3"/>
      <dgm:spPr/>
    </dgm:pt>
    <dgm:pt modelId="{1D1EC48A-122E-4BBC-8230-3B9C7812B4A5}" type="pres">
      <dgm:prSet presAssocID="{7737CB19-BC47-4590-B5D8-670C1304AEB7}" presName="node" presStyleCnt="0"/>
      <dgm:spPr/>
    </dgm:pt>
    <dgm:pt modelId="{315CBCC9-5728-4C87-9B8D-7CF003611511}" type="pres">
      <dgm:prSet presAssocID="{7737CB19-BC47-4590-B5D8-670C1304AEB7}" presName="parentNode" presStyleLbl="node1" presStyleIdx="1" presStyleCnt="4" custScaleX="1305079" custScaleY="420457" custLinFactY="30766" custLinFactNeighborX="-688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58899-A978-4B59-AFD6-7440199EC73D}" type="pres">
      <dgm:prSet presAssocID="{7737CB19-BC47-4590-B5D8-670C1304AEB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4B096-C49A-47D7-94A1-0C362F3A19A1}" type="pres">
      <dgm:prSet presAssocID="{F145E47C-213E-432C-B325-696090365B65}" presName="Name25" presStyleLbl="parChTrans1D1" presStyleIdx="1" presStyleCnt="3"/>
      <dgm:spPr/>
    </dgm:pt>
    <dgm:pt modelId="{C26ACC41-D929-45F3-BC9F-5DDD842C3C81}" type="pres">
      <dgm:prSet presAssocID="{6B241962-51A6-45A5-90C4-C1314C1C73C3}" presName="node" presStyleCnt="0"/>
      <dgm:spPr/>
    </dgm:pt>
    <dgm:pt modelId="{56EC6A93-0C1D-4018-967D-0D7DB8641BA4}" type="pres">
      <dgm:prSet presAssocID="{6B241962-51A6-45A5-90C4-C1314C1C73C3}" presName="parentNode" presStyleLbl="node1" presStyleIdx="2" presStyleCnt="4" custScaleX="1312328" custScaleY="412968" custLinFactX="200000" custLinFactNeighborX="215478" custLinFactNeighborY="4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85B9B-7CBD-43CA-8FAD-388CFB29B0F2}" type="pres">
      <dgm:prSet presAssocID="{6B241962-51A6-45A5-90C4-C1314C1C73C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6E260-35BF-42D0-9C50-B729C37F77E1}" type="pres">
      <dgm:prSet presAssocID="{15D1A85E-FA36-4B9A-91F5-8793667DEC3B}" presName="Name25" presStyleLbl="parChTrans1D1" presStyleIdx="2" presStyleCnt="3"/>
      <dgm:spPr/>
    </dgm:pt>
    <dgm:pt modelId="{086C5A0C-CDE4-4F17-8914-FD7BE89D6F20}" type="pres">
      <dgm:prSet presAssocID="{9E655F19-D153-4B8A-AF1E-F8A0AA8A7DC6}" presName="node" presStyleCnt="0"/>
      <dgm:spPr/>
    </dgm:pt>
    <dgm:pt modelId="{E4251522-0EEB-4CF0-BCE6-F86DC4017506}" type="pres">
      <dgm:prSet presAssocID="{9E655F19-D153-4B8A-AF1E-F8A0AA8A7DC6}" presName="parentNode" presStyleLbl="node1" presStyleIdx="3" presStyleCnt="4" custScaleX="1266186" custScaleY="394103" custLinFactX="-45725" custLinFactY="-52589" custLinFactNeighborX="-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7D3EB-BB28-4614-93DB-86A8453952A5}" type="pres">
      <dgm:prSet presAssocID="{9E655F19-D153-4B8A-AF1E-F8A0AA8A7DC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0F258-ADAE-482E-B17C-6A8F242652F9}" type="presOf" srcId="{7737CB19-BC47-4590-B5D8-670C1304AEB7}" destId="{315CBCC9-5728-4C87-9B8D-7CF003611511}" srcOrd="0" destOrd="0" presId="urn:microsoft.com/office/officeart/2005/8/layout/radial2"/>
    <dgm:cxn modelId="{F45E4FF4-0738-4074-987C-16BBEA17B32D}" type="presOf" srcId="{F145E47C-213E-432C-B325-696090365B65}" destId="{3574B096-C49A-47D7-94A1-0C362F3A19A1}" srcOrd="0" destOrd="0" presId="urn:microsoft.com/office/officeart/2005/8/layout/radial2"/>
    <dgm:cxn modelId="{FB6C47BB-3E36-41E5-8CB7-CA8FE7688237}" srcId="{7D0C0BC3-C8FC-4476-9D66-AA26B0361F8D}" destId="{7737CB19-BC47-4590-B5D8-670C1304AEB7}" srcOrd="0" destOrd="0" parTransId="{BC49DBFF-BB75-4F5D-B757-12C2F7B2753F}" sibTransId="{9BD1F8B3-9299-42B7-A4B8-983C03635D56}"/>
    <dgm:cxn modelId="{32F64AE3-E1D8-4E5B-A58C-286519CA7715}" type="presOf" srcId="{BC49DBFF-BB75-4F5D-B757-12C2F7B2753F}" destId="{2F6DBAA9-288B-40D0-AA09-95DF51E47B69}" srcOrd="0" destOrd="0" presId="urn:microsoft.com/office/officeart/2005/8/layout/radial2"/>
    <dgm:cxn modelId="{B271FA1D-40F2-469F-A128-1925E2F9B3B0}" type="presOf" srcId="{7D0C0BC3-C8FC-4476-9D66-AA26B0361F8D}" destId="{B689DC18-70C6-49FE-8606-4E24DD5E28DD}" srcOrd="0" destOrd="0" presId="urn:microsoft.com/office/officeart/2005/8/layout/radial2"/>
    <dgm:cxn modelId="{E621AA07-F6F8-4D1A-B2E8-7861C3B57146}" type="presOf" srcId="{6B241962-51A6-45A5-90C4-C1314C1C73C3}" destId="{56EC6A93-0C1D-4018-967D-0D7DB8641BA4}" srcOrd="0" destOrd="0" presId="urn:microsoft.com/office/officeart/2005/8/layout/radial2"/>
    <dgm:cxn modelId="{4BE42331-85ED-44B1-BB3E-F1F3DBC2551D}" srcId="{7D0C0BC3-C8FC-4476-9D66-AA26B0361F8D}" destId="{6B241962-51A6-45A5-90C4-C1314C1C73C3}" srcOrd="1" destOrd="0" parTransId="{F145E47C-213E-432C-B325-696090365B65}" sibTransId="{D29E4692-C330-47A7-AC7F-FEEFE417BA26}"/>
    <dgm:cxn modelId="{C51B95A7-91CE-4C1A-BFB8-66D0BD9A1057}" type="presOf" srcId="{15D1A85E-FA36-4B9A-91F5-8793667DEC3B}" destId="{8C26E260-35BF-42D0-9C50-B729C37F77E1}" srcOrd="0" destOrd="0" presId="urn:microsoft.com/office/officeart/2005/8/layout/radial2"/>
    <dgm:cxn modelId="{56583FF0-0648-4D5A-891B-3DAA4EB5DB1D}" type="presOf" srcId="{9E655F19-D153-4B8A-AF1E-F8A0AA8A7DC6}" destId="{E4251522-0EEB-4CF0-BCE6-F86DC4017506}" srcOrd="0" destOrd="0" presId="urn:microsoft.com/office/officeart/2005/8/layout/radial2"/>
    <dgm:cxn modelId="{425CC880-C49D-48AE-984E-73EC6823A670}" srcId="{7D0C0BC3-C8FC-4476-9D66-AA26B0361F8D}" destId="{9E655F19-D153-4B8A-AF1E-F8A0AA8A7DC6}" srcOrd="2" destOrd="0" parTransId="{15D1A85E-FA36-4B9A-91F5-8793667DEC3B}" sibTransId="{94E8937C-56DE-491D-BBAE-A90E3096C5F9}"/>
    <dgm:cxn modelId="{E79C0310-35DF-4971-857B-77F42140183C}" type="presParOf" srcId="{B689DC18-70C6-49FE-8606-4E24DD5E28DD}" destId="{F59B9923-3101-4721-8825-03E396BBEF50}" srcOrd="0" destOrd="0" presId="urn:microsoft.com/office/officeart/2005/8/layout/radial2"/>
    <dgm:cxn modelId="{19CA2CCC-F8A6-49D2-8743-7D7A36A97D41}" type="presParOf" srcId="{F59B9923-3101-4721-8825-03E396BBEF50}" destId="{AC54792A-F869-4B61-BC3A-3E973FC2F40E}" srcOrd="0" destOrd="0" presId="urn:microsoft.com/office/officeart/2005/8/layout/radial2"/>
    <dgm:cxn modelId="{345426BA-7554-4866-8198-CC7156676377}" type="presParOf" srcId="{AC54792A-F869-4B61-BC3A-3E973FC2F40E}" destId="{CEB393A9-1915-4E8E-9AD4-6633DF451CA0}" srcOrd="0" destOrd="0" presId="urn:microsoft.com/office/officeart/2005/8/layout/radial2"/>
    <dgm:cxn modelId="{07CB7D64-6392-4478-9CAE-D0FC1ECF408B}" type="presParOf" srcId="{AC54792A-F869-4B61-BC3A-3E973FC2F40E}" destId="{3912EB3A-5461-4E21-94AD-586DF14F846A}" srcOrd="1" destOrd="0" presId="urn:microsoft.com/office/officeart/2005/8/layout/radial2"/>
    <dgm:cxn modelId="{F250A808-9A0A-4CAD-8E52-18EB48E68A78}" type="presParOf" srcId="{F59B9923-3101-4721-8825-03E396BBEF50}" destId="{2F6DBAA9-288B-40D0-AA09-95DF51E47B69}" srcOrd="1" destOrd="0" presId="urn:microsoft.com/office/officeart/2005/8/layout/radial2"/>
    <dgm:cxn modelId="{558CC990-7AF4-42C1-9EB0-66CFA8775F58}" type="presParOf" srcId="{F59B9923-3101-4721-8825-03E396BBEF50}" destId="{1D1EC48A-122E-4BBC-8230-3B9C7812B4A5}" srcOrd="2" destOrd="0" presId="urn:microsoft.com/office/officeart/2005/8/layout/radial2"/>
    <dgm:cxn modelId="{DD88C3B9-2AAB-46F8-B74A-299697C5EF96}" type="presParOf" srcId="{1D1EC48A-122E-4BBC-8230-3B9C7812B4A5}" destId="{315CBCC9-5728-4C87-9B8D-7CF003611511}" srcOrd="0" destOrd="0" presId="urn:microsoft.com/office/officeart/2005/8/layout/radial2"/>
    <dgm:cxn modelId="{90F58F87-C621-4771-ACE4-CC241E36EBA9}" type="presParOf" srcId="{1D1EC48A-122E-4BBC-8230-3B9C7812B4A5}" destId="{DAA58899-A978-4B59-AFD6-7440199EC73D}" srcOrd="1" destOrd="0" presId="urn:microsoft.com/office/officeart/2005/8/layout/radial2"/>
    <dgm:cxn modelId="{F8BA50FA-21E6-48E1-A468-A623C827C9F5}" type="presParOf" srcId="{F59B9923-3101-4721-8825-03E396BBEF50}" destId="{3574B096-C49A-47D7-94A1-0C362F3A19A1}" srcOrd="3" destOrd="0" presId="urn:microsoft.com/office/officeart/2005/8/layout/radial2"/>
    <dgm:cxn modelId="{E881331D-6F11-411C-9EC9-EA259259E2C0}" type="presParOf" srcId="{F59B9923-3101-4721-8825-03E396BBEF50}" destId="{C26ACC41-D929-45F3-BC9F-5DDD842C3C81}" srcOrd="4" destOrd="0" presId="urn:microsoft.com/office/officeart/2005/8/layout/radial2"/>
    <dgm:cxn modelId="{F68755D3-6C4F-4ADE-9303-5AC89AC7F796}" type="presParOf" srcId="{C26ACC41-D929-45F3-BC9F-5DDD842C3C81}" destId="{56EC6A93-0C1D-4018-967D-0D7DB8641BA4}" srcOrd="0" destOrd="0" presId="urn:microsoft.com/office/officeart/2005/8/layout/radial2"/>
    <dgm:cxn modelId="{B86B358F-8629-41E8-ABA9-EB401F92E9EE}" type="presParOf" srcId="{C26ACC41-D929-45F3-BC9F-5DDD842C3C81}" destId="{E8885B9B-7CBD-43CA-8FAD-388CFB29B0F2}" srcOrd="1" destOrd="0" presId="urn:microsoft.com/office/officeart/2005/8/layout/radial2"/>
    <dgm:cxn modelId="{17C89427-930E-472C-B3DE-EA2591BF70CF}" type="presParOf" srcId="{F59B9923-3101-4721-8825-03E396BBEF50}" destId="{8C26E260-35BF-42D0-9C50-B729C37F77E1}" srcOrd="5" destOrd="0" presId="urn:microsoft.com/office/officeart/2005/8/layout/radial2"/>
    <dgm:cxn modelId="{62B0E769-3BEC-4CB8-905C-E19A418E8836}" type="presParOf" srcId="{F59B9923-3101-4721-8825-03E396BBEF50}" destId="{086C5A0C-CDE4-4F17-8914-FD7BE89D6F20}" srcOrd="6" destOrd="0" presId="urn:microsoft.com/office/officeart/2005/8/layout/radial2"/>
    <dgm:cxn modelId="{5D8EFB00-D1D0-4BAC-8CBB-15D9A712BAC8}" type="presParOf" srcId="{086C5A0C-CDE4-4F17-8914-FD7BE89D6F20}" destId="{E4251522-0EEB-4CF0-BCE6-F86DC4017506}" srcOrd="0" destOrd="0" presId="urn:microsoft.com/office/officeart/2005/8/layout/radial2"/>
    <dgm:cxn modelId="{800BAC15-5B1A-48AF-BB94-26DB5DB57868}" type="presParOf" srcId="{086C5A0C-CDE4-4F17-8914-FD7BE89D6F20}" destId="{AC27D3EB-BB28-4614-93DB-86A8453952A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55494BA-ABAC-4269-BE42-CBE755A0B3B9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2202024-B3C9-4C0A-98C3-7D41A76F38A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Выдающийся немецкий математик, астроном и физик</a:t>
          </a:r>
          <a:endParaRPr lang="ru-RU" sz="2000" dirty="0"/>
        </a:p>
      </dgm:t>
    </dgm:pt>
    <dgm:pt modelId="{A202100B-5937-47F9-99C8-8DB97CF4BF43}" type="parTrans" cxnId="{D509658E-B61A-4010-AF86-0722EBA66574}">
      <dgm:prSet/>
      <dgm:spPr/>
      <dgm:t>
        <a:bodyPr/>
        <a:lstStyle/>
        <a:p>
          <a:endParaRPr lang="ru-RU"/>
        </a:p>
      </dgm:t>
    </dgm:pt>
    <dgm:pt modelId="{AA050742-D02D-407A-B897-163B0D148B83}" type="sibTrans" cxnId="{D509658E-B61A-4010-AF86-0722EBA66574}">
      <dgm:prSet/>
      <dgm:spPr/>
      <dgm:t>
        <a:bodyPr/>
        <a:lstStyle/>
        <a:p>
          <a:endParaRPr lang="ru-RU"/>
        </a:p>
      </dgm:t>
    </dgm:pt>
    <dgm:pt modelId="{2BFA8107-B236-4E13-A5F5-7D396506903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 Создал основы теории чисел. Впервые развил теорию сравнений, доказал основные</a:t>
          </a:r>
        </a:p>
        <a:p>
          <a:pPr>
            <a:spcAft>
              <a:spcPts val="0"/>
            </a:spcAft>
          </a:pPr>
          <a:r>
            <a:rPr lang="ru-RU" sz="2000" dirty="0" smtClean="0"/>
            <a:t>теоремы этой теории</a:t>
          </a:r>
          <a:endParaRPr lang="ru-RU" sz="2000" dirty="0"/>
        </a:p>
      </dgm:t>
    </dgm:pt>
    <dgm:pt modelId="{3418B02D-FEDD-47A1-A909-61DBDD27BD02}" type="parTrans" cxnId="{7144FA38-58E7-4CE5-A271-CE2C30785384}">
      <dgm:prSet/>
      <dgm:spPr/>
      <dgm:t>
        <a:bodyPr/>
        <a:lstStyle/>
        <a:p>
          <a:endParaRPr lang="ru-RU"/>
        </a:p>
      </dgm:t>
    </dgm:pt>
    <dgm:pt modelId="{F3F07313-C92C-4ACD-A8D6-9688CCC296EE}" type="sibTrans" cxnId="{7144FA38-58E7-4CE5-A271-CE2C30785384}">
      <dgm:prSet/>
      <dgm:spPr/>
      <dgm:t>
        <a:bodyPr/>
        <a:lstStyle/>
        <a:p>
          <a:endParaRPr lang="ru-RU"/>
        </a:p>
      </dgm:t>
    </dgm:pt>
    <dgm:pt modelId="{FFC61394-36BA-460F-93A9-D23724C2612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Изучил до конца теорию квадратичных вычетов, изложил теорию уравнений</a:t>
          </a:r>
        </a:p>
        <a:p>
          <a:pPr>
            <a:spcAft>
              <a:spcPts val="0"/>
            </a:spcAft>
          </a:pPr>
          <a:r>
            <a:rPr lang="ru-RU" sz="2000" dirty="0" smtClean="0"/>
            <a:t>деления круга</a:t>
          </a:r>
          <a:endParaRPr lang="ru-RU" sz="2000" dirty="0"/>
        </a:p>
      </dgm:t>
    </dgm:pt>
    <dgm:pt modelId="{EE7AC13A-65BD-4D2E-883F-1A1A35E7ABA7}" type="parTrans" cxnId="{0B402917-5187-4E85-9100-032422E056FF}">
      <dgm:prSet/>
      <dgm:spPr/>
      <dgm:t>
        <a:bodyPr/>
        <a:lstStyle/>
        <a:p>
          <a:endParaRPr lang="ru-RU"/>
        </a:p>
      </dgm:t>
    </dgm:pt>
    <dgm:pt modelId="{2553689F-03AF-4EEB-B121-0BA72CCBCA57}" type="sibTrans" cxnId="{0B402917-5187-4E85-9100-032422E056FF}">
      <dgm:prSet/>
      <dgm:spPr/>
      <dgm:t>
        <a:bodyPr/>
        <a:lstStyle/>
        <a:p>
          <a:endParaRPr lang="ru-RU"/>
        </a:p>
      </dgm:t>
    </dgm:pt>
    <dgm:pt modelId="{0074A998-283D-4D4D-B79C-DAE72167404E}" type="pres">
      <dgm:prSet presAssocID="{155494BA-ABAC-4269-BE42-CBE755A0B3B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A9BB555-C993-40D9-A833-4A477606CE4B}" type="pres">
      <dgm:prSet presAssocID="{155494BA-ABAC-4269-BE42-CBE755A0B3B9}" presName="cycle" presStyleCnt="0"/>
      <dgm:spPr/>
    </dgm:pt>
    <dgm:pt modelId="{88949C67-6432-4D9F-A212-EAD522B7B66C}" type="pres">
      <dgm:prSet presAssocID="{155494BA-ABAC-4269-BE42-CBE755A0B3B9}" presName="centerShape" presStyleCnt="0"/>
      <dgm:spPr/>
    </dgm:pt>
    <dgm:pt modelId="{9B4D41DB-AA1F-49E1-9CCB-C560038F00CF}" type="pres">
      <dgm:prSet presAssocID="{155494BA-ABAC-4269-BE42-CBE755A0B3B9}" presName="connSite" presStyleLbl="node1" presStyleIdx="0" presStyleCnt="4"/>
      <dgm:spPr/>
    </dgm:pt>
    <dgm:pt modelId="{0B8945B6-B869-487B-A6D0-9A066E471377}" type="pres">
      <dgm:prSet presAssocID="{155494BA-ABAC-4269-BE42-CBE755A0B3B9}" presName="visible" presStyleLbl="node1" presStyleIdx="0" presStyleCnt="4" custScaleX="113667" custScaleY="180870" custLinFactNeighborX="-97505" custLinFactNeighborY="-6126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5FA62515-305A-41A6-8E68-5B08EA058C5D}" type="pres">
      <dgm:prSet presAssocID="{A202100B-5937-47F9-99C8-8DB97CF4BF43}" presName="Name25" presStyleLbl="parChTrans1D1" presStyleIdx="0" presStyleCnt="3"/>
      <dgm:spPr/>
    </dgm:pt>
    <dgm:pt modelId="{8D34DA3E-76FB-43F5-8766-A7FBF78A0327}" type="pres">
      <dgm:prSet presAssocID="{12202024-B3C9-4C0A-98C3-7D41A76F38AA}" presName="node" presStyleCnt="0"/>
      <dgm:spPr/>
    </dgm:pt>
    <dgm:pt modelId="{6BF1B11B-D17B-4964-A337-57A1E20D493B}" type="pres">
      <dgm:prSet presAssocID="{12202024-B3C9-4C0A-98C3-7D41A76F38AA}" presName="parentNode" presStyleLbl="node1" presStyleIdx="1" presStyleCnt="4" custScaleX="373510" custLinFactNeighborX="99945" custLinFactNeighborY="85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9D777-C14E-4B12-A503-D7703734E03B}" type="pres">
      <dgm:prSet presAssocID="{12202024-B3C9-4C0A-98C3-7D41A76F38A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527EC-F6F0-4F4C-8214-2ADC49124A61}" type="pres">
      <dgm:prSet presAssocID="{3418B02D-FEDD-47A1-A909-61DBDD27BD02}" presName="Name25" presStyleLbl="parChTrans1D1" presStyleIdx="1" presStyleCnt="3"/>
      <dgm:spPr/>
    </dgm:pt>
    <dgm:pt modelId="{B4274516-457C-4FBF-9902-A501C2560E1A}" type="pres">
      <dgm:prSet presAssocID="{2BFA8107-B236-4E13-A5F5-7D3965069032}" presName="node" presStyleCnt="0"/>
      <dgm:spPr/>
    </dgm:pt>
    <dgm:pt modelId="{4BB6F98E-9EC8-4DC8-B883-BFA15D880FB5}" type="pres">
      <dgm:prSet presAssocID="{2BFA8107-B236-4E13-A5F5-7D3965069032}" presName="parentNode" presStyleLbl="node1" presStyleIdx="2" presStyleCnt="4" custScaleX="467725" custScaleY="133697" custLinFactX="100000" custLinFactNeighborX="148372" custLinFactNeighborY="-164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8DF48-46CF-4613-BA00-2358441667D3}" type="pres">
      <dgm:prSet presAssocID="{2BFA8107-B236-4E13-A5F5-7D396506903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53D24-40F8-463D-A120-7A7DC02038F2}" type="pres">
      <dgm:prSet presAssocID="{EE7AC13A-65BD-4D2E-883F-1A1A35E7ABA7}" presName="Name25" presStyleLbl="parChTrans1D1" presStyleIdx="2" presStyleCnt="3"/>
      <dgm:spPr/>
    </dgm:pt>
    <dgm:pt modelId="{2032188A-DA5C-4126-8D4F-CBFB1B83B54F}" type="pres">
      <dgm:prSet presAssocID="{FFC61394-36BA-460F-93A9-D23724C26126}" presName="node" presStyleCnt="0"/>
      <dgm:spPr/>
    </dgm:pt>
    <dgm:pt modelId="{A38C5077-8CDE-41EE-9D69-4ADBF3677A2E}" type="pres">
      <dgm:prSet presAssocID="{FFC61394-36BA-460F-93A9-D23724C26126}" presName="parentNode" presStyleLbl="node1" presStyleIdx="3" presStyleCnt="4" custScaleX="513992" custScaleY="133988" custLinFactX="95241" custLinFactNeighborX="100000" custLinFactNeighborY="-154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60608-94F3-4A9B-9A2D-DFDCFA49D416}" type="pres">
      <dgm:prSet presAssocID="{FFC61394-36BA-460F-93A9-D23724C2612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649CE1-2B61-444F-A9FF-167D6430AEAC}" type="presOf" srcId="{12202024-B3C9-4C0A-98C3-7D41A76F38AA}" destId="{6BF1B11B-D17B-4964-A337-57A1E20D493B}" srcOrd="0" destOrd="0" presId="urn:microsoft.com/office/officeart/2005/8/layout/radial2"/>
    <dgm:cxn modelId="{B259644B-2FF2-4C06-AE4E-BC4E4073A487}" type="presOf" srcId="{155494BA-ABAC-4269-BE42-CBE755A0B3B9}" destId="{0074A998-283D-4D4D-B79C-DAE72167404E}" srcOrd="0" destOrd="0" presId="urn:microsoft.com/office/officeart/2005/8/layout/radial2"/>
    <dgm:cxn modelId="{ECD50ADA-3A62-43B4-9A1C-67FDE2B5E699}" type="presOf" srcId="{EE7AC13A-65BD-4D2E-883F-1A1A35E7ABA7}" destId="{97153D24-40F8-463D-A120-7A7DC02038F2}" srcOrd="0" destOrd="0" presId="urn:microsoft.com/office/officeart/2005/8/layout/radial2"/>
    <dgm:cxn modelId="{0B402917-5187-4E85-9100-032422E056FF}" srcId="{155494BA-ABAC-4269-BE42-CBE755A0B3B9}" destId="{FFC61394-36BA-460F-93A9-D23724C26126}" srcOrd="2" destOrd="0" parTransId="{EE7AC13A-65BD-4D2E-883F-1A1A35E7ABA7}" sibTransId="{2553689F-03AF-4EEB-B121-0BA72CCBCA57}"/>
    <dgm:cxn modelId="{E2D99AF1-A228-4158-A703-29E359879761}" type="presOf" srcId="{2BFA8107-B236-4E13-A5F5-7D3965069032}" destId="{4BB6F98E-9EC8-4DC8-B883-BFA15D880FB5}" srcOrd="0" destOrd="0" presId="urn:microsoft.com/office/officeart/2005/8/layout/radial2"/>
    <dgm:cxn modelId="{67E8D258-055F-409C-981C-82833C04C2B7}" type="presOf" srcId="{3418B02D-FEDD-47A1-A909-61DBDD27BD02}" destId="{D6D527EC-F6F0-4F4C-8214-2ADC49124A61}" srcOrd="0" destOrd="0" presId="urn:microsoft.com/office/officeart/2005/8/layout/radial2"/>
    <dgm:cxn modelId="{D509658E-B61A-4010-AF86-0722EBA66574}" srcId="{155494BA-ABAC-4269-BE42-CBE755A0B3B9}" destId="{12202024-B3C9-4C0A-98C3-7D41A76F38AA}" srcOrd="0" destOrd="0" parTransId="{A202100B-5937-47F9-99C8-8DB97CF4BF43}" sibTransId="{AA050742-D02D-407A-B897-163B0D148B83}"/>
    <dgm:cxn modelId="{48A00F2C-F504-49E4-9EDF-ED6E08733997}" type="presOf" srcId="{FFC61394-36BA-460F-93A9-D23724C26126}" destId="{A38C5077-8CDE-41EE-9D69-4ADBF3677A2E}" srcOrd="0" destOrd="0" presId="urn:microsoft.com/office/officeart/2005/8/layout/radial2"/>
    <dgm:cxn modelId="{2EBA405C-A783-4B3D-BD9D-5E5C6395B67E}" type="presOf" srcId="{A202100B-5937-47F9-99C8-8DB97CF4BF43}" destId="{5FA62515-305A-41A6-8E68-5B08EA058C5D}" srcOrd="0" destOrd="0" presId="urn:microsoft.com/office/officeart/2005/8/layout/radial2"/>
    <dgm:cxn modelId="{7144FA38-58E7-4CE5-A271-CE2C30785384}" srcId="{155494BA-ABAC-4269-BE42-CBE755A0B3B9}" destId="{2BFA8107-B236-4E13-A5F5-7D3965069032}" srcOrd="1" destOrd="0" parTransId="{3418B02D-FEDD-47A1-A909-61DBDD27BD02}" sibTransId="{F3F07313-C92C-4ACD-A8D6-9688CCC296EE}"/>
    <dgm:cxn modelId="{E1DBE3E5-4AC2-4526-A755-12DD44F0DE54}" type="presParOf" srcId="{0074A998-283D-4D4D-B79C-DAE72167404E}" destId="{CA9BB555-C993-40D9-A833-4A477606CE4B}" srcOrd="0" destOrd="0" presId="urn:microsoft.com/office/officeart/2005/8/layout/radial2"/>
    <dgm:cxn modelId="{936B12F9-AFA8-40B2-AA20-83B74B3A9265}" type="presParOf" srcId="{CA9BB555-C993-40D9-A833-4A477606CE4B}" destId="{88949C67-6432-4D9F-A212-EAD522B7B66C}" srcOrd="0" destOrd="0" presId="urn:microsoft.com/office/officeart/2005/8/layout/radial2"/>
    <dgm:cxn modelId="{02484D74-9B6C-4FCB-B07B-0CD3DDD0AAC2}" type="presParOf" srcId="{88949C67-6432-4D9F-A212-EAD522B7B66C}" destId="{9B4D41DB-AA1F-49E1-9CCB-C560038F00CF}" srcOrd="0" destOrd="0" presId="urn:microsoft.com/office/officeart/2005/8/layout/radial2"/>
    <dgm:cxn modelId="{7300AE6F-1E9A-4AE5-96D3-8385D7027233}" type="presParOf" srcId="{88949C67-6432-4D9F-A212-EAD522B7B66C}" destId="{0B8945B6-B869-487B-A6D0-9A066E471377}" srcOrd="1" destOrd="0" presId="urn:microsoft.com/office/officeart/2005/8/layout/radial2"/>
    <dgm:cxn modelId="{B4007F59-1A6A-4A99-A8A2-86BFA85DB00B}" type="presParOf" srcId="{CA9BB555-C993-40D9-A833-4A477606CE4B}" destId="{5FA62515-305A-41A6-8E68-5B08EA058C5D}" srcOrd="1" destOrd="0" presId="urn:microsoft.com/office/officeart/2005/8/layout/radial2"/>
    <dgm:cxn modelId="{3AA4E35C-9B63-4025-B763-65EBD020B521}" type="presParOf" srcId="{CA9BB555-C993-40D9-A833-4A477606CE4B}" destId="{8D34DA3E-76FB-43F5-8766-A7FBF78A0327}" srcOrd="2" destOrd="0" presId="urn:microsoft.com/office/officeart/2005/8/layout/radial2"/>
    <dgm:cxn modelId="{0261EA1E-6115-41B4-9043-C25D7BFA8E02}" type="presParOf" srcId="{8D34DA3E-76FB-43F5-8766-A7FBF78A0327}" destId="{6BF1B11B-D17B-4964-A337-57A1E20D493B}" srcOrd="0" destOrd="0" presId="urn:microsoft.com/office/officeart/2005/8/layout/radial2"/>
    <dgm:cxn modelId="{A2943C87-C470-4080-9242-271634B30A17}" type="presParOf" srcId="{8D34DA3E-76FB-43F5-8766-A7FBF78A0327}" destId="{4559D777-C14E-4B12-A503-D7703734E03B}" srcOrd="1" destOrd="0" presId="urn:microsoft.com/office/officeart/2005/8/layout/radial2"/>
    <dgm:cxn modelId="{5D47CD38-0065-482E-B23A-D061C20B9CF3}" type="presParOf" srcId="{CA9BB555-C993-40D9-A833-4A477606CE4B}" destId="{D6D527EC-F6F0-4F4C-8214-2ADC49124A61}" srcOrd="3" destOrd="0" presId="urn:microsoft.com/office/officeart/2005/8/layout/radial2"/>
    <dgm:cxn modelId="{947FB5E0-9E21-46BA-815D-4B5DCF71B20E}" type="presParOf" srcId="{CA9BB555-C993-40D9-A833-4A477606CE4B}" destId="{B4274516-457C-4FBF-9902-A501C2560E1A}" srcOrd="4" destOrd="0" presId="urn:microsoft.com/office/officeart/2005/8/layout/radial2"/>
    <dgm:cxn modelId="{BC8C563E-A993-4CB6-A830-CE644B25EA77}" type="presParOf" srcId="{B4274516-457C-4FBF-9902-A501C2560E1A}" destId="{4BB6F98E-9EC8-4DC8-B883-BFA15D880FB5}" srcOrd="0" destOrd="0" presId="urn:microsoft.com/office/officeart/2005/8/layout/radial2"/>
    <dgm:cxn modelId="{7CD83536-EC8B-4271-AAD5-EDCA0B6AADF5}" type="presParOf" srcId="{B4274516-457C-4FBF-9902-A501C2560E1A}" destId="{DD58DF48-46CF-4613-BA00-2358441667D3}" srcOrd="1" destOrd="0" presId="urn:microsoft.com/office/officeart/2005/8/layout/radial2"/>
    <dgm:cxn modelId="{544BCC01-8CF1-4C8A-BDA3-CDAA470BE7AD}" type="presParOf" srcId="{CA9BB555-C993-40D9-A833-4A477606CE4B}" destId="{97153D24-40F8-463D-A120-7A7DC02038F2}" srcOrd="5" destOrd="0" presId="urn:microsoft.com/office/officeart/2005/8/layout/radial2"/>
    <dgm:cxn modelId="{43C442B5-A084-4AE5-8E46-F48F13A3481D}" type="presParOf" srcId="{CA9BB555-C993-40D9-A833-4A477606CE4B}" destId="{2032188A-DA5C-4126-8D4F-CBFB1B83B54F}" srcOrd="6" destOrd="0" presId="urn:microsoft.com/office/officeart/2005/8/layout/radial2"/>
    <dgm:cxn modelId="{A540D2E4-D548-4DB3-85FA-869CEB2200D1}" type="presParOf" srcId="{2032188A-DA5C-4126-8D4F-CBFB1B83B54F}" destId="{A38C5077-8CDE-41EE-9D69-4ADBF3677A2E}" srcOrd="0" destOrd="0" presId="urn:microsoft.com/office/officeart/2005/8/layout/radial2"/>
    <dgm:cxn modelId="{38E1F452-B4D0-41CE-91F5-3EED8C5B08BB}" type="presParOf" srcId="{2032188A-DA5C-4126-8D4F-CBFB1B83B54F}" destId="{EA060608-94F3-4A9B-9A2D-DFDCFA49D41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6CF9B3-4312-4D24-A25F-3F2C0534D815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3B9A2D-0BF5-4D12-98FD-13B29EA48D1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Великий русский математик, деятель университетского образования и народного</a:t>
          </a:r>
        </a:p>
        <a:p>
          <a:pPr>
            <a:spcAft>
              <a:spcPts val="0"/>
            </a:spcAft>
          </a:pPr>
          <a:r>
            <a:rPr lang="ru-RU" sz="2000" dirty="0" smtClean="0"/>
            <a:t>просвещения, создатель неевклидовой геометрии</a:t>
          </a:r>
          <a:endParaRPr lang="ru-RU" sz="2000" dirty="0"/>
        </a:p>
      </dgm:t>
    </dgm:pt>
    <dgm:pt modelId="{5D92A1F6-01DD-452D-B753-5BC7654B29EF}" type="parTrans" cxnId="{DAEDAF2E-8CC3-447F-9300-AB25B353F0A0}">
      <dgm:prSet/>
      <dgm:spPr/>
      <dgm:t>
        <a:bodyPr/>
        <a:lstStyle/>
        <a:p>
          <a:endParaRPr lang="ru-RU"/>
        </a:p>
      </dgm:t>
    </dgm:pt>
    <dgm:pt modelId="{AA20411A-A023-4BB4-B51B-2CEE5124C94E}" type="sibTrans" cxnId="{DAEDAF2E-8CC3-447F-9300-AB25B353F0A0}">
      <dgm:prSet/>
      <dgm:spPr/>
      <dgm:t>
        <a:bodyPr/>
        <a:lstStyle/>
        <a:p>
          <a:endParaRPr lang="ru-RU"/>
        </a:p>
      </dgm:t>
    </dgm:pt>
    <dgm:pt modelId="{CED398BC-0CA4-4DAE-8F1D-4F03BA536FF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Работы по неевклидовой геометрии открыли</a:t>
          </a:r>
        </a:p>
        <a:p>
          <a:pPr>
            <a:spcAft>
              <a:spcPts val="0"/>
            </a:spcAft>
          </a:pPr>
          <a:r>
            <a:rPr lang="ru-RU" sz="2000" dirty="0" smtClean="0"/>
            <a:t>новую эру в истории геометрии</a:t>
          </a:r>
          <a:endParaRPr lang="ru-RU" sz="2000" dirty="0"/>
        </a:p>
      </dgm:t>
    </dgm:pt>
    <dgm:pt modelId="{8473A98E-1E10-4A1B-AA1C-7440A805D27A}" type="parTrans" cxnId="{30DEB276-49A4-4E09-A05C-0173EA53A5DC}">
      <dgm:prSet/>
      <dgm:spPr/>
      <dgm:t>
        <a:bodyPr/>
        <a:lstStyle/>
        <a:p>
          <a:endParaRPr lang="ru-RU"/>
        </a:p>
      </dgm:t>
    </dgm:pt>
    <dgm:pt modelId="{CC4378AF-D65D-4CAC-8369-80879EDF40E5}" type="sibTrans" cxnId="{30DEB276-49A4-4E09-A05C-0173EA53A5DC}">
      <dgm:prSet/>
      <dgm:spPr/>
      <dgm:t>
        <a:bodyPr/>
        <a:lstStyle/>
        <a:p>
          <a:endParaRPr lang="ru-RU"/>
        </a:p>
      </dgm:t>
    </dgm:pt>
    <dgm:pt modelId="{D3AE737C-4674-441C-9198-B311CF36F885}" type="pres">
      <dgm:prSet presAssocID="{B56CF9B3-4312-4D24-A25F-3F2C0534D81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3363FCB-2448-42A6-940F-DC3864A22D5C}" type="pres">
      <dgm:prSet presAssocID="{B56CF9B3-4312-4D24-A25F-3F2C0534D815}" presName="cycle" presStyleCnt="0"/>
      <dgm:spPr/>
    </dgm:pt>
    <dgm:pt modelId="{42E3C3D3-37A7-4C17-B4A3-858005BCCF8E}" type="pres">
      <dgm:prSet presAssocID="{B56CF9B3-4312-4D24-A25F-3F2C0534D815}" presName="centerShape" presStyleCnt="0"/>
      <dgm:spPr/>
    </dgm:pt>
    <dgm:pt modelId="{7085F403-0026-4128-93F1-9F0B22AADEFB}" type="pres">
      <dgm:prSet presAssocID="{B56CF9B3-4312-4D24-A25F-3F2C0534D815}" presName="connSite" presStyleLbl="node1" presStyleIdx="0" presStyleCnt="3"/>
      <dgm:spPr/>
    </dgm:pt>
    <dgm:pt modelId="{3D26C956-504B-43AD-9A79-8C9A87D89A43}" type="pres">
      <dgm:prSet presAssocID="{B56CF9B3-4312-4D24-A25F-3F2C0534D815}" presName="visible" presStyleLbl="node1" presStyleIdx="0" presStyleCnt="3" custScaleX="134751" custScaleY="169453" custLinFactNeighborX="45681" custLinFactNeighborY="-8637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AC9C3BAC-4216-4151-B3B6-D17F0B413362}" type="pres">
      <dgm:prSet presAssocID="{5D92A1F6-01DD-452D-B753-5BC7654B29EF}" presName="Name25" presStyleLbl="parChTrans1D1" presStyleIdx="0" presStyleCnt="2"/>
      <dgm:spPr/>
    </dgm:pt>
    <dgm:pt modelId="{07ECCBAD-A5C7-446E-B69D-EE963F2A4E96}" type="pres">
      <dgm:prSet presAssocID="{F83B9A2D-0BF5-4D12-98FD-13B29EA48D10}" presName="node" presStyleCnt="0"/>
      <dgm:spPr/>
    </dgm:pt>
    <dgm:pt modelId="{3E6C75CF-F442-4456-A225-EA47EAC04BBD}" type="pres">
      <dgm:prSet presAssocID="{F83B9A2D-0BF5-4D12-98FD-13B29EA48D10}" presName="parentNode" presStyleLbl="node1" presStyleIdx="1" presStyleCnt="3" custScaleX="490870" custScaleY="183832" custLinFactX="73646" custLinFactNeighborX="100000" custLinFactNeighborY="514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51C40-D188-44B3-B27E-DFE6864C6021}" type="pres">
      <dgm:prSet presAssocID="{F83B9A2D-0BF5-4D12-98FD-13B29EA48D1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88BC1-0311-4886-AD33-F39185DF9CAE}" type="pres">
      <dgm:prSet presAssocID="{8473A98E-1E10-4A1B-AA1C-7440A805D27A}" presName="Name25" presStyleLbl="parChTrans1D1" presStyleIdx="1" presStyleCnt="2"/>
      <dgm:spPr/>
    </dgm:pt>
    <dgm:pt modelId="{A0378E91-0BCE-4EE1-B138-EF5ECBEE24BF}" type="pres">
      <dgm:prSet presAssocID="{CED398BC-0CA4-4DAE-8F1D-4F03BA536FFB}" presName="node" presStyleCnt="0"/>
      <dgm:spPr/>
    </dgm:pt>
    <dgm:pt modelId="{1EF25659-0F4B-4FF8-BFA4-0B3688CFC401}" type="pres">
      <dgm:prSet presAssocID="{CED398BC-0CA4-4DAE-8F1D-4F03BA536FFB}" presName="parentNode" presStyleLbl="node1" presStyleIdx="2" presStyleCnt="3" custScaleX="527598" custScaleY="140427" custLinFactX="66823" custLinFactNeighborX="100000" custLinFactNeighborY="-62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E6F93-E370-4F5B-8E48-10D74FAA817E}" type="pres">
      <dgm:prSet presAssocID="{CED398BC-0CA4-4DAE-8F1D-4F03BA536FF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D93D6-3DCA-4B5A-8451-5CA106758C04}" type="presOf" srcId="{F83B9A2D-0BF5-4D12-98FD-13B29EA48D10}" destId="{3E6C75CF-F442-4456-A225-EA47EAC04BBD}" srcOrd="0" destOrd="0" presId="urn:microsoft.com/office/officeart/2005/8/layout/radial2"/>
    <dgm:cxn modelId="{C2B96935-6068-4F86-B8E5-8B8A65F61086}" type="presOf" srcId="{CED398BC-0CA4-4DAE-8F1D-4F03BA536FFB}" destId="{1EF25659-0F4B-4FF8-BFA4-0B3688CFC401}" srcOrd="0" destOrd="0" presId="urn:microsoft.com/office/officeart/2005/8/layout/radial2"/>
    <dgm:cxn modelId="{34772C72-B696-40CF-8CA1-9AF239F7D117}" type="presOf" srcId="{5D92A1F6-01DD-452D-B753-5BC7654B29EF}" destId="{AC9C3BAC-4216-4151-B3B6-D17F0B413362}" srcOrd="0" destOrd="0" presId="urn:microsoft.com/office/officeart/2005/8/layout/radial2"/>
    <dgm:cxn modelId="{A9ACB5FE-D693-4123-9908-421E93E8A43E}" type="presOf" srcId="{B56CF9B3-4312-4D24-A25F-3F2C0534D815}" destId="{D3AE737C-4674-441C-9198-B311CF36F885}" srcOrd="0" destOrd="0" presId="urn:microsoft.com/office/officeart/2005/8/layout/radial2"/>
    <dgm:cxn modelId="{DAEDAF2E-8CC3-447F-9300-AB25B353F0A0}" srcId="{B56CF9B3-4312-4D24-A25F-3F2C0534D815}" destId="{F83B9A2D-0BF5-4D12-98FD-13B29EA48D10}" srcOrd="0" destOrd="0" parTransId="{5D92A1F6-01DD-452D-B753-5BC7654B29EF}" sibTransId="{AA20411A-A023-4BB4-B51B-2CEE5124C94E}"/>
    <dgm:cxn modelId="{30DEB276-49A4-4E09-A05C-0173EA53A5DC}" srcId="{B56CF9B3-4312-4D24-A25F-3F2C0534D815}" destId="{CED398BC-0CA4-4DAE-8F1D-4F03BA536FFB}" srcOrd="1" destOrd="0" parTransId="{8473A98E-1E10-4A1B-AA1C-7440A805D27A}" sibTransId="{CC4378AF-D65D-4CAC-8369-80879EDF40E5}"/>
    <dgm:cxn modelId="{AD6AFF16-5B9E-4535-BAA5-59C23886E252}" type="presOf" srcId="{8473A98E-1E10-4A1B-AA1C-7440A805D27A}" destId="{FFE88BC1-0311-4886-AD33-F39185DF9CAE}" srcOrd="0" destOrd="0" presId="urn:microsoft.com/office/officeart/2005/8/layout/radial2"/>
    <dgm:cxn modelId="{333CD285-3902-4CAA-AC2E-038BAFFB846B}" type="presParOf" srcId="{D3AE737C-4674-441C-9198-B311CF36F885}" destId="{D3363FCB-2448-42A6-940F-DC3864A22D5C}" srcOrd="0" destOrd="0" presId="urn:microsoft.com/office/officeart/2005/8/layout/radial2"/>
    <dgm:cxn modelId="{2D4DE470-CF1E-4FC7-8A1C-F639053BF0AB}" type="presParOf" srcId="{D3363FCB-2448-42A6-940F-DC3864A22D5C}" destId="{42E3C3D3-37A7-4C17-B4A3-858005BCCF8E}" srcOrd="0" destOrd="0" presId="urn:microsoft.com/office/officeart/2005/8/layout/radial2"/>
    <dgm:cxn modelId="{96009514-67D6-4599-AA76-32925DFF7FCD}" type="presParOf" srcId="{42E3C3D3-37A7-4C17-B4A3-858005BCCF8E}" destId="{7085F403-0026-4128-93F1-9F0B22AADEFB}" srcOrd="0" destOrd="0" presId="urn:microsoft.com/office/officeart/2005/8/layout/radial2"/>
    <dgm:cxn modelId="{3A04FEBD-84C3-43F7-8CB1-D797B4F06CD5}" type="presParOf" srcId="{42E3C3D3-37A7-4C17-B4A3-858005BCCF8E}" destId="{3D26C956-504B-43AD-9A79-8C9A87D89A43}" srcOrd="1" destOrd="0" presId="urn:microsoft.com/office/officeart/2005/8/layout/radial2"/>
    <dgm:cxn modelId="{654C373E-89E3-478D-AD7B-67B9F650BE1A}" type="presParOf" srcId="{D3363FCB-2448-42A6-940F-DC3864A22D5C}" destId="{AC9C3BAC-4216-4151-B3B6-D17F0B413362}" srcOrd="1" destOrd="0" presId="urn:microsoft.com/office/officeart/2005/8/layout/radial2"/>
    <dgm:cxn modelId="{9507C5E2-5960-4A45-920B-81B750FC5AC3}" type="presParOf" srcId="{D3363FCB-2448-42A6-940F-DC3864A22D5C}" destId="{07ECCBAD-A5C7-446E-B69D-EE963F2A4E96}" srcOrd="2" destOrd="0" presId="urn:microsoft.com/office/officeart/2005/8/layout/radial2"/>
    <dgm:cxn modelId="{DAC3C0F7-3BD2-478D-A596-F7D1BB3A7C67}" type="presParOf" srcId="{07ECCBAD-A5C7-446E-B69D-EE963F2A4E96}" destId="{3E6C75CF-F442-4456-A225-EA47EAC04BBD}" srcOrd="0" destOrd="0" presId="urn:microsoft.com/office/officeart/2005/8/layout/radial2"/>
    <dgm:cxn modelId="{E6FB98BC-6EFA-4250-957D-12B5F624B8A6}" type="presParOf" srcId="{07ECCBAD-A5C7-446E-B69D-EE963F2A4E96}" destId="{E5851C40-D188-44B3-B27E-DFE6864C6021}" srcOrd="1" destOrd="0" presId="urn:microsoft.com/office/officeart/2005/8/layout/radial2"/>
    <dgm:cxn modelId="{30AA7A58-B4D6-43C6-9314-90BC9D788097}" type="presParOf" srcId="{D3363FCB-2448-42A6-940F-DC3864A22D5C}" destId="{FFE88BC1-0311-4886-AD33-F39185DF9CAE}" srcOrd="3" destOrd="0" presId="urn:microsoft.com/office/officeart/2005/8/layout/radial2"/>
    <dgm:cxn modelId="{83325C84-5358-4A62-AB30-04D67BBC33C2}" type="presParOf" srcId="{D3363FCB-2448-42A6-940F-DC3864A22D5C}" destId="{A0378E91-0BCE-4EE1-B138-EF5ECBEE24BF}" srcOrd="4" destOrd="0" presId="urn:microsoft.com/office/officeart/2005/8/layout/radial2"/>
    <dgm:cxn modelId="{5553D3F2-F251-4B11-B190-6375254A62F9}" type="presParOf" srcId="{A0378E91-0BCE-4EE1-B138-EF5ECBEE24BF}" destId="{1EF25659-0F4B-4FF8-BFA4-0B3688CFC401}" srcOrd="0" destOrd="0" presId="urn:microsoft.com/office/officeart/2005/8/layout/radial2"/>
    <dgm:cxn modelId="{7F29EF35-C8B0-428C-8F8E-5798558D0F9F}" type="presParOf" srcId="{A0378E91-0BCE-4EE1-B138-EF5ECBEE24BF}" destId="{E64E6F93-E370-4F5B-8E48-10D74FAA817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065277-B1AC-4FD8-8139-C62615B79B02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7DA983E-966D-4621-9A3F-B41FA8AE1B88}">
      <dgm:prSet custT="1"/>
      <dgm:spPr/>
      <dgm:t>
        <a:bodyPr/>
        <a:lstStyle/>
        <a:p>
          <a:pPr algn="ctr" rtl="0"/>
          <a:r>
            <a:rPr lang="ru-RU" sz="2400" dirty="0" smtClean="0"/>
            <a:t>Фалес Милетский имел титул одного из семи мудрецов Греции, он был поистине первым философом, первым математиком, астрономом и, вообще, первым по всем наукам в Греции</a:t>
          </a:r>
          <a:endParaRPr lang="ru-RU" sz="2400" dirty="0"/>
        </a:p>
      </dgm:t>
    </dgm:pt>
    <dgm:pt modelId="{9A6443ED-2468-4E6B-9F81-8F9E6309C331}" type="parTrans" cxnId="{86CDBC5C-5C53-4D04-87D7-A3661C55B81E}">
      <dgm:prSet/>
      <dgm:spPr/>
      <dgm:t>
        <a:bodyPr/>
        <a:lstStyle/>
        <a:p>
          <a:endParaRPr lang="ru-RU"/>
        </a:p>
      </dgm:t>
    </dgm:pt>
    <dgm:pt modelId="{CB611703-3333-4448-A184-DAC2838E4CEF}" type="sibTrans" cxnId="{86CDBC5C-5C53-4D04-87D7-A3661C55B81E}">
      <dgm:prSet/>
      <dgm:spPr/>
      <dgm:t>
        <a:bodyPr/>
        <a:lstStyle/>
        <a:p>
          <a:endParaRPr lang="ru-RU"/>
        </a:p>
      </dgm:t>
    </dgm:pt>
    <dgm:pt modelId="{2C3D7894-D3B0-472D-B323-AFD3A2C09390}">
      <dgm:prSet custT="1"/>
      <dgm:spPr/>
      <dgm:t>
        <a:bodyPr/>
        <a:lstStyle/>
        <a:p>
          <a:r>
            <a:rPr lang="ru-RU" sz="2400" smtClean="0"/>
            <a:t>Основатель милетской школы, с которой начинается история европейской науки</a:t>
          </a:r>
          <a:endParaRPr lang="ru-RU" sz="2400" dirty="0"/>
        </a:p>
      </dgm:t>
    </dgm:pt>
    <dgm:pt modelId="{1D174674-B9EE-460C-8270-A677781F44A2}" type="parTrans" cxnId="{EE4562F1-44A5-4DE3-97C9-996600AB21CC}">
      <dgm:prSet/>
      <dgm:spPr/>
      <dgm:t>
        <a:bodyPr/>
        <a:lstStyle/>
        <a:p>
          <a:endParaRPr lang="ru-RU"/>
        </a:p>
      </dgm:t>
    </dgm:pt>
    <dgm:pt modelId="{5F60F01E-E34B-4DB2-A559-D64091ADF157}" type="sibTrans" cxnId="{EE4562F1-44A5-4DE3-97C9-996600AB21CC}">
      <dgm:prSet/>
      <dgm:spPr/>
      <dgm:t>
        <a:bodyPr/>
        <a:lstStyle/>
        <a:p>
          <a:endParaRPr lang="ru-RU"/>
        </a:p>
      </dgm:t>
    </dgm:pt>
    <dgm:pt modelId="{E8775DC5-2CCE-41CE-A757-3241DD580790}" type="pres">
      <dgm:prSet presAssocID="{74065277-B1AC-4FD8-8139-C62615B79B0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955989D-70ED-47DB-9A69-C487191558D4}" type="pres">
      <dgm:prSet presAssocID="{74065277-B1AC-4FD8-8139-C62615B79B02}" presName="cycle" presStyleCnt="0"/>
      <dgm:spPr/>
    </dgm:pt>
    <dgm:pt modelId="{804C2DE8-6D0D-49E0-A73D-43B0A4F55C72}" type="pres">
      <dgm:prSet presAssocID="{74065277-B1AC-4FD8-8139-C62615B79B02}" presName="centerShape" presStyleCnt="0"/>
      <dgm:spPr/>
    </dgm:pt>
    <dgm:pt modelId="{3813F2FE-8638-4C5D-AA4C-B14E506A4B5E}" type="pres">
      <dgm:prSet presAssocID="{74065277-B1AC-4FD8-8139-C62615B79B02}" presName="connSite" presStyleLbl="node1" presStyleIdx="0" presStyleCnt="3"/>
      <dgm:spPr/>
    </dgm:pt>
    <dgm:pt modelId="{E45FC219-13DE-4FAD-BDE0-B6CE88DAFA5A}" type="pres">
      <dgm:prSet presAssocID="{74065277-B1AC-4FD8-8139-C62615B79B02}" presName="visible" presStyleLbl="node1" presStyleIdx="0" presStyleCnt="3" custScaleX="113596" custScaleY="141887" custLinFactNeighborX="28087" custLinFactNeighborY="422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F743338A-FA89-481C-95BD-2913685DEC60}" type="pres">
      <dgm:prSet presAssocID="{1D174674-B9EE-460C-8270-A677781F44A2}" presName="Name25" presStyleLbl="parChTrans1D1" presStyleIdx="0" presStyleCnt="2"/>
      <dgm:spPr/>
    </dgm:pt>
    <dgm:pt modelId="{FD43387F-8F91-4E24-92B3-11668BAE7B14}" type="pres">
      <dgm:prSet presAssocID="{2C3D7894-D3B0-472D-B323-AFD3A2C09390}" presName="node" presStyleCnt="0"/>
      <dgm:spPr/>
    </dgm:pt>
    <dgm:pt modelId="{866B0D15-124F-416E-986A-0F81B80AF9F9}" type="pres">
      <dgm:prSet presAssocID="{2C3D7894-D3B0-472D-B323-AFD3A2C09390}" presName="parentNode" presStyleLbl="node1" presStyleIdx="1" presStyleCnt="3" custScaleX="285237" custScaleY="131481" custLinFactY="100000" custLinFactNeighborX="75685" custLinFactNeighborY="1215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2C65D-B44D-4D61-8253-09B56801ECD9}" type="pres">
      <dgm:prSet presAssocID="{2C3D7894-D3B0-472D-B323-AFD3A2C09390}" presName="childNode" presStyleLbl="revTx" presStyleIdx="0" presStyleCnt="0">
        <dgm:presLayoutVars>
          <dgm:bulletEnabled val="1"/>
        </dgm:presLayoutVars>
      </dgm:prSet>
      <dgm:spPr/>
    </dgm:pt>
    <dgm:pt modelId="{305164AE-D575-4BB8-94BC-85326D65A44C}" type="pres">
      <dgm:prSet presAssocID="{9A6443ED-2468-4E6B-9F81-8F9E6309C331}" presName="Name25" presStyleLbl="parChTrans1D1" presStyleIdx="1" presStyleCnt="2"/>
      <dgm:spPr/>
    </dgm:pt>
    <dgm:pt modelId="{0E55DC4E-0F0D-4A15-BE3F-EB66D7CD3751}" type="pres">
      <dgm:prSet presAssocID="{67DA983E-966D-4621-9A3F-B41FA8AE1B88}" presName="node" presStyleCnt="0"/>
      <dgm:spPr/>
    </dgm:pt>
    <dgm:pt modelId="{8F9099C0-8CE6-4ACB-A46C-135CC0074335}" type="pres">
      <dgm:prSet presAssocID="{67DA983E-966D-4621-9A3F-B41FA8AE1B88}" presName="parentNode" presStyleLbl="node1" presStyleIdx="2" presStyleCnt="3" custScaleX="328263" custScaleY="192272" custLinFactX="63120" custLinFactY="-65709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C5CE8-0801-4CBC-8EE0-F89EC003AE9D}" type="pres">
      <dgm:prSet presAssocID="{67DA983E-966D-4621-9A3F-B41FA8AE1B8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6CDBC5C-5C53-4D04-87D7-A3661C55B81E}" srcId="{74065277-B1AC-4FD8-8139-C62615B79B02}" destId="{67DA983E-966D-4621-9A3F-B41FA8AE1B88}" srcOrd="1" destOrd="0" parTransId="{9A6443ED-2468-4E6B-9F81-8F9E6309C331}" sibTransId="{CB611703-3333-4448-A184-DAC2838E4CEF}"/>
    <dgm:cxn modelId="{D5C785C0-E650-4F53-9E8D-4F792FDF33E2}" type="presOf" srcId="{1D174674-B9EE-460C-8270-A677781F44A2}" destId="{F743338A-FA89-481C-95BD-2913685DEC60}" srcOrd="0" destOrd="0" presId="urn:microsoft.com/office/officeart/2005/8/layout/radial2"/>
    <dgm:cxn modelId="{EE4562F1-44A5-4DE3-97C9-996600AB21CC}" srcId="{74065277-B1AC-4FD8-8139-C62615B79B02}" destId="{2C3D7894-D3B0-472D-B323-AFD3A2C09390}" srcOrd="0" destOrd="0" parTransId="{1D174674-B9EE-460C-8270-A677781F44A2}" sibTransId="{5F60F01E-E34B-4DB2-A559-D64091ADF157}"/>
    <dgm:cxn modelId="{68A6A057-6107-473A-96C9-6511FE6AE669}" type="presOf" srcId="{74065277-B1AC-4FD8-8139-C62615B79B02}" destId="{E8775DC5-2CCE-41CE-A757-3241DD580790}" srcOrd="0" destOrd="0" presId="urn:microsoft.com/office/officeart/2005/8/layout/radial2"/>
    <dgm:cxn modelId="{F2571291-A619-49BC-AA2B-6AFC36DF4164}" type="presOf" srcId="{2C3D7894-D3B0-472D-B323-AFD3A2C09390}" destId="{866B0D15-124F-416E-986A-0F81B80AF9F9}" srcOrd="0" destOrd="0" presId="urn:microsoft.com/office/officeart/2005/8/layout/radial2"/>
    <dgm:cxn modelId="{30DE657E-8624-42DB-978A-DFAF6037140A}" type="presOf" srcId="{67DA983E-966D-4621-9A3F-B41FA8AE1B88}" destId="{8F9099C0-8CE6-4ACB-A46C-135CC0074335}" srcOrd="0" destOrd="0" presId="urn:microsoft.com/office/officeart/2005/8/layout/radial2"/>
    <dgm:cxn modelId="{ACEEC9DD-FBF7-47E8-B2C2-1A67D9603894}" type="presOf" srcId="{9A6443ED-2468-4E6B-9F81-8F9E6309C331}" destId="{305164AE-D575-4BB8-94BC-85326D65A44C}" srcOrd="0" destOrd="0" presId="urn:microsoft.com/office/officeart/2005/8/layout/radial2"/>
    <dgm:cxn modelId="{D133339B-01AC-4FFB-B055-19636E3DB8F9}" type="presParOf" srcId="{E8775DC5-2CCE-41CE-A757-3241DD580790}" destId="{4955989D-70ED-47DB-9A69-C487191558D4}" srcOrd="0" destOrd="0" presId="urn:microsoft.com/office/officeart/2005/8/layout/radial2"/>
    <dgm:cxn modelId="{FA4768CA-B5FD-4E4D-B97E-B66634FD29C1}" type="presParOf" srcId="{4955989D-70ED-47DB-9A69-C487191558D4}" destId="{804C2DE8-6D0D-49E0-A73D-43B0A4F55C72}" srcOrd="0" destOrd="0" presId="urn:microsoft.com/office/officeart/2005/8/layout/radial2"/>
    <dgm:cxn modelId="{0BDD814C-70A1-4C76-84D5-72AC048920B6}" type="presParOf" srcId="{804C2DE8-6D0D-49E0-A73D-43B0A4F55C72}" destId="{3813F2FE-8638-4C5D-AA4C-B14E506A4B5E}" srcOrd="0" destOrd="0" presId="urn:microsoft.com/office/officeart/2005/8/layout/radial2"/>
    <dgm:cxn modelId="{9042EBE6-91BA-4B75-8406-5D2A7FBC38E6}" type="presParOf" srcId="{804C2DE8-6D0D-49E0-A73D-43B0A4F55C72}" destId="{E45FC219-13DE-4FAD-BDE0-B6CE88DAFA5A}" srcOrd="1" destOrd="0" presId="urn:microsoft.com/office/officeart/2005/8/layout/radial2"/>
    <dgm:cxn modelId="{0582B625-0989-4F43-A0BB-75F7C182B084}" type="presParOf" srcId="{4955989D-70ED-47DB-9A69-C487191558D4}" destId="{F743338A-FA89-481C-95BD-2913685DEC60}" srcOrd="1" destOrd="0" presId="urn:microsoft.com/office/officeart/2005/8/layout/radial2"/>
    <dgm:cxn modelId="{471C506D-DE9B-4C4F-A129-2BE0F0D62722}" type="presParOf" srcId="{4955989D-70ED-47DB-9A69-C487191558D4}" destId="{FD43387F-8F91-4E24-92B3-11668BAE7B14}" srcOrd="2" destOrd="0" presId="urn:microsoft.com/office/officeart/2005/8/layout/radial2"/>
    <dgm:cxn modelId="{3508DAE6-908D-4A88-A2FB-472DF8F446EB}" type="presParOf" srcId="{FD43387F-8F91-4E24-92B3-11668BAE7B14}" destId="{866B0D15-124F-416E-986A-0F81B80AF9F9}" srcOrd="0" destOrd="0" presId="urn:microsoft.com/office/officeart/2005/8/layout/radial2"/>
    <dgm:cxn modelId="{A1319FB2-BFA3-4EE0-9FE2-B808AE99E507}" type="presParOf" srcId="{FD43387F-8F91-4E24-92B3-11668BAE7B14}" destId="{16C2C65D-B44D-4D61-8253-09B56801ECD9}" srcOrd="1" destOrd="0" presId="urn:microsoft.com/office/officeart/2005/8/layout/radial2"/>
    <dgm:cxn modelId="{D55295C6-222F-4911-B27E-EEB5A7392F75}" type="presParOf" srcId="{4955989D-70ED-47DB-9A69-C487191558D4}" destId="{305164AE-D575-4BB8-94BC-85326D65A44C}" srcOrd="3" destOrd="0" presId="urn:microsoft.com/office/officeart/2005/8/layout/radial2"/>
    <dgm:cxn modelId="{9C9A5750-8A07-42F4-B3A6-0467A58404A9}" type="presParOf" srcId="{4955989D-70ED-47DB-9A69-C487191558D4}" destId="{0E55DC4E-0F0D-4A15-BE3F-EB66D7CD3751}" srcOrd="4" destOrd="0" presId="urn:microsoft.com/office/officeart/2005/8/layout/radial2"/>
    <dgm:cxn modelId="{D3C3D5B1-8193-4B03-A09F-FC8DE29E7587}" type="presParOf" srcId="{0E55DC4E-0F0D-4A15-BE3F-EB66D7CD3751}" destId="{8F9099C0-8CE6-4ACB-A46C-135CC0074335}" srcOrd="0" destOrd="0" presId="urn:microsoft.com/office/officeart/2005/8/layout/radial2"/>
    <dgm:cxn modelId="{C1C6AC0E-CBAE-44A8-99AC-F25CD24D5340}" type="presParOf" srcId="{0E55DC4E-0F0D-4A15-BE3F-EB66D7CD3751}" destId="{7A3C5CE8-0801-4CBC-8EE0-F89EC003AE9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817F63-63CA-4B44-B9FE-51B0A33BC711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E2DB62-0300-416D-908A-C86A5B66B24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 </a:t>
          </a:r>
          <a:r>
            <a:rPr lang="ru-RU" sz="2400" dirty="0" smtClean="0"/>
            <a:t>Древнегреческий философ, математик и мистик, создатель</a:t>
          </a:r>
        </a:p>
        <a:p>
          <a:pPr>
            <a:spcAft>
              <a:spcPts val="0"/>
            </a:spcAft>
          </a:pPr>
          <a:r>
            <a:rPr lang="ru-RU" sz="2400" dirty="0" smtClean="0"/>
            <a:t>религиозно-философской школы пифагорейцев </a:t>
          </a:r>
          <a:endParaRPr lang="ru-RU" sz="2400" dirty="0"/>
        </a:p>
      </dgm:t>
    </dgm:pt>
    <dgm:pt modelId="{3B82E53F-69C6-4D21-B9D9-5B3EA1587269}" type="parTrans" cxnId="{F3F566B4-2FE4-4BEE-B29E-80A1A1FBD0E8}">
      <dgm:prSet/>
      <dgm:spPr/>
      <dgm:t>
        <a:bodyPr/>
        <a:lstStyle/>
        <a:p>
          <a:endParaRPr lang="ru-RU"/>
        </a:p>
      </dgm:t>
    </dgm:pt>
    <dgm:pt modelId="{23956659-1CDA-4E2B-9E6B-452BF628A684}" type="sibTrans" cxnId="{F3F566B4-2FE4-4BEE-B29E-80A1A1FBD0E8}">
      <dgm:prSet/>
      <dgm:spPr/>
      <dgm:t>
        <a:bodyPr/>
        <a:lstStyle/>
        <a:p>
          <a:endParaRPr lang="ru-RU"/>
        </a:p>
      </dgm:t>
    </dgm:pt>
    <dgm:pt modelId="{D1E7CFC4-F6F8-4D16-99D6-0208FBE302D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900" smtClean="0"/>
            <a:t> </a:t>
          </a:r>
          <a:r>
            <a:rPr lang="ru-RU" sz="2400" smtClean="0"/>
            <a:t>Прославился своей теоремой : «Квадрат</a:t>
          </a:r>
        </a:p>
        <a:p>
          <a:pPr>
            <a:spcAft>
              <a:spcPts val="0"/>
            </a:spcAft>
          </a:pPr>
          <a:r>
            <a:rPr lang="ru-RU" sz="2400" smtClean="0"/>
            <a:t>гипотенузы треугольника равняется сумме квадратов катетов»</a:t>
          </a:r>
          <a:endParaRPr lang="ru-RU" sz="2400" dirty="0"/>
        </a:p>
      </dgm:t>
    </dgm:pt>
    <dgm:pt modelId="{E5CF7642-AD9D-4CBA-B00E-D00FB633C672}" type="parTrans" cxnId="{E020C038-EE55-4A43-8537-36CD1EFF3C20}">
      <dgm:prSet/>
      <dgm:spPr/>
      <dgm:t>
        <a:bodyPr/>
        <a:lstStyle/>
        <a:p>
          <a:endParaRPr lang="ru-RU"/>
        </a:p>
      </dgm:t>
    </dgm:pt>
    <dgm:pt modelId="{71526E35-FAF4-495E-A62C-533273EF5F54}" type="sibTrans" cxnId="{E020C038-EE55-4A43-8537-36CD1EFF3C20}">
      <dgm:prSet/>
      <dgm:spPr/>
      <dgm:t>
        <a:bodyPr/>
        <a:lstStyle/>
        <a:p>
          <a:endParaRPr lang="ru-RU"/>
        </a:p>
      </dgm:t>
    </dgm:pt>
    <dgm:pt modelId="{FC690A5E-1B8F-4252-8117-E1612E6845A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smtClean="0"/>
            <a:t>Подробное изучение целых чисел, пропорций и их свойств</a:t>
          </a:r>
          <a:endParaRPr lang="ru-RU" sz="2400" dirty="0"/>
        </a:p>
      </dgm:t>
    </dgm:pt>
    <dgm:pt modelId="{4F6C3CEB-608D-45D5-AE9E-283BAE376075}" type="parTrans" cxnId="{C80BC471-566A-45EB-B472-63D642B3CEAC}">
      <dgm:prSet/>
      <dgm:spPr/>
      <dgm:t>
        <a:bodyPr/>
        <a:lstStyle/>
        <a:p>
          <a:endParaRPr lang="ru-RU"/>
        </a:p>
      </dgm:t>
    </dgm:pt>
    <dgm:pt modelId="{BC2D9329-2F1D-4ABA-B459-6A8B90A80383}" type="sibTrans" cxnId="{C80BC471-566A-45EB-B472-63D642B3CEAC}">
      <dgm:prSet/>
      <dgm:spPr/>
      <dgm:t>
        <a:bodyPr/>
        <a:lstStyle/>
        <a:p>
          <a:endParaRPr lang="ru-RU"/>
        </a:p>
      </dgm:t>
    </dgm:pt>
    <dgm:pt modelId="{E2CE48E9-6B78-462D-B75B-B222670BF032}" type="pres">
      <dgm:prSet presAssocID="{83817F63-63CA-4B44-B9FE-51B0A33BC71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CD7CCA3-D9BB-4215-A5F4-F6CC4BDAD0CE}" type="pres">
      <dgm:prSet presAssocID="{83817F63-63CA-4B44-B9FE-51B0A33BC711}" presName="cycle" presStyleCnt="0"/>
      <dgm:spPr/>
    </dgm:pt>
    <dgm:pt modelId="{11640407-64D2-4BAE-951A-DE5B47075AA5}" type="pres">
      <dgm:prSet presAssocID="{83817F63-63CA-4B44-B9FE-51B0A33BC711}" presName="centerShape" presStyleCnt="0"/>
      <dgm:spPr/>
    </dgm:pt>
    <dgm:pt modelId="{4C338D81-EFFF-4B51-93D4-E970BDFD5B49}" type="pres">
      <dgm:prSet presAssocID="{83817F63-63CA-4B44-B9FE-51B0A33BC711}" presName="connSite" presStyleLbl="node1" presStyleIdx="0" presStyleCnt="4"/>
      <dgm:spPr/>
    </dgm:pt>
    <dgm:pt modelId="{6F388D03-7ACB-4BD4-AE8F-0760BBEA2911}" type="pres">
      <dgm:prSet presAssocID="{83817F63-63CA-4B44-B9FE-51B0A33BC711}" presName="visible" presStyleLbl="node1" presStyleIdx="0" presStyleCnt="4" custScaleX="146564" custScaleY="183752" custLinFactNeighborX="-65566" custLinFactNeighborY="-11269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CE19281B-84EF-41A6-A0FB-47DD160A5EBE}" type="pres">
      <dgm:prSet presAssocID="{3B82E53F-69C6-4D21-B9D9-5B3EA1587269}" presName="Name25" presStyleLbl="parChTrans1D1" presStyleIdx="0" presStyleCnt="3"/>
      <dgm:spPr/>
    </dgm:pt>
    <dgm:pt modelId="{F82E7D25-F05F-4E71-909E-D7AE1C6FC80D}" type="pres">
      <dgm:prSet presAssocID="{23E2DB62-0300-416D-908A-C86A5B66B24D}" presName="node" presStyleCnt="0"/>
      <dgm:spPr/>
    </dgm:pt>
    <dgm:pt modelId="{46981391-C70E-4665-BF27-41305AEA8B96}" type="pres">
      <dgm:prSet presAssocID="{23E2DB62-0300-416D-908A-C86A5B66B24D}" presName="parentNode" presStyleLbl="node1" presStyleIdx="1" presStyleCnt="4" custScaleX="594041" custScaleY="163456" custLinFactX="69960" custLinFactNeighborX="100000" custLinFactNeighborY="402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6F461-0F37-4305-B69A-24D9EBA91AD2}" type="pres">
      <dgm:prSet presAssocID="{23E2DB62-0300-416D-908A-C86A5B66B2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FAB73-8332-408F-97CE-F78F88453EC2}" type="pres">
      <dgm:prSet presAssocID="{E5CF7642-AD9D-4CBA-B00E-D00FB633C672}" presName="Name25" presStyleLbl="parChTrans1D1" presStyleIdx="1" presStyleCnt="3"/>
      <dgm:spPr/>
    </dgm:pt>
    <dgm:pt modelId="{DBD16D8E-E94A-4B67-B392-39BFF21475AE}" type="pres">
      <dgm:prSet presAssocID="{D1E7CFC4-F6F8-4D16-99D6-0208FBE302DA}" presName="node" presStyleCnt="0"/>
      <dgm:spPr/>
    </dgm:pt>
    <dgm:pt modelId="{A712DC50-541C-4978-8114-5D833D926B1A}" type="pres">
      <dgm:prSet presAssocID="{D1E7CFC4-F6F8-4D16-99D6-0208FBE302DA}" presName="parentNode" presStyleLbl="node1" presStyleIdx="2" presStyleCnt="4" custScaleX="483166" custScaleY="193213" custLinFactX="100000" custLinFactNeighborX="175743" custLinFactNeighborY="22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E9FEF-A11E-49CA-8F94-0979F7481BB2}" type="pres">
      <dgm:prSet presAssocID="{D1E7CFC4-F6F8-4D16-99D6-0208FBE302D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532DF-022A-41C0-9BE3-84BF8C37B59C}" type="pres">
      <dgm:prSet presAssocID="{4F6C3CEB-608D-45D5-AE9E-283BAE376075}" presName="Name25" presStyleLbl="parChTrans1D1" presStyleIdx="2" presStyleCnt="3"/>
      <dgm:spPr/>
    </dgm:pt>
    <dgm:pt modelId="{B02B3AF4-C401-4086-B6C9-E30416D4206B}" type="pres">
      <dgm:prSet presAssocID="{FC690A5E-1B8F-4252-8117-E1612E6845AF}" presName="node" presStyleCnt="0"/>
      <dgm:spPr/>
    </dgm:pt>
    <dgm:pt modelId="{ECDD8D3E-2036-4327-8A26-C6539C4C4181}" type="pres">
      <dgm:prSet presAssocID="{FC690A5E-1B8F-4252-8117-E1612E6845AF}" presName="parentNode" presStyleLbl="node1" presStyleIdx="3" presStyleCnt="4" custScaleX="424103" custScaleY="168645" custLinFactNeighborX="22448" custLinFactNeighborY="-353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E9315-DF9B-4D36-BAD6-A998AA443DA0}" type="pres">
      <dgm:prSet presAssocID="{FC690A5E-1B8F-4252-8117-E1612E6845A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566B4-2FE4-4BEE-B29E-80A1A1FBD0E8}" srcId="{83817F63-63CA-4B44-B9FE-51B0A33BC711}" destId="{23E2DB62-0300-416D-908A-C86A5B66B24D}" srcOrd="0" destOrd="0" parTransId="{3B82E53F-69C6-4D21-B9D9-5B3EA1587269}" sibTransId="{23956659-1CDA-4E2B-9E6B-452BF628A684}"/>
    <dgm:cxn modelId="{BBB9C044-36ED-4DBD-B6D2-6F1008F287AC}" type="presOf" srcId="{83817F63-63CA-4B44-B9FE-51B0A33BC711}" destId="{E2CE48E9-6B78-462D-B75B-B222670BF032}" srcOrd="0" destOrd="0" presId="urn:microsoft.com/office/officeart/2005/8/layout/radial2"/>
    <dgm:cxn modelId="{C80BC471-566A-45EB-B472-63D642B3CEAC}" srcId="{83817F63-63CA-4B44-B9FE-51B0A33BC711}" destId="{FC690A5E-1B8F-4252-8117-E1612E6845AF}" srcOrd="2" destOrd="0" parTransId="{4F6C3CEB-608D-45D5-AE9E-283BAE376075}" sibTransId="{BC2D9329-2F1D-4ABA-B459-6A8B90A80383}"/>
    <dgm:cxn modelId="{59751025-C1B0-49C1-BA3F-8CBEB8E65472}" type="presOf" srcId="{23E2DB62-0300-416D-908A-C86A5B66B24D}" destId="{46981391-C70E-4665-BF27-41305AEA8B96}" srcOrd="0" destOrd="0" presId="urn:microsoft.com/office/officeart/2005/8/layout/radial2"/>
    <dgm:cxn modelId="{381C9C6D-4A24-430E-87D2-0686E1D9D815}" type="presOf" srcId="{D1E7CFC4-F6F8-4D16-99D6-0208FBE302DA}" destId="{A712DC50-541C-4978-8114-5D833D926B1A}" srcOrd="0" destOrd="0" presId="urn:microsoft.com/office/officeart/2005/8/layout/radial2"/>
    <dgm:cxn modelId="{774BD0EA-3D81-480D-B2E4-ED17BD1C3FAD}" type="presOf" srcId="{FC690A5E-1B8F-4252-8117-E1612E6845AF}" destId="{ECDD8D3E-2036-4327-8A26-C6539C4C4181}" srcOrd="0" destOrd="0" presId="urn:microsoft.com/office/officeart/2005/8/layout/radial2"/>
    <dgm:cxn modelId="{F1FCD2FA-D1A8-4000-8581-50C62FCFEE1B}" type="presOf" srcId="{E5CF7642-AD9D-4CBA-B00E-D00FB633C672}" destId="{AB1FAB73-8332-408F-97CE-F78F88453EC2}" srcOrd="0" destOrd="0" presId="urn:microsoft.com/office/officeart/2005/8/layout/radial2"/>
    <dgm:cxn modelId="{E020C038-EE55-4A43-8537-36CD1EFF3C20}" srcId="{83817F63-63CA-4B44-B9FE-51B0A33BC711}" destId="{D1E7CFC4-F6F8-4D16-99D6-0208FBE302DA}" srcOrd="1" destOrd="0" parTransId="{E5CF7642-AD9D-4CBA-B00E-D00FB633C672}" sibTransId="{71526E35-FAF4-495E-A62C-533273EF5F54}"/>
    <dgm:cxn modelId="{74B6DF50-989A-4EFE-903B-E7CA4D564DC9}" type="presOf" srcId="{3B82E53F-69C6-4D21-B9D9-5B3EA1587269}" destId="{CE19281B-84EF-41A6-A0FB-47DD160A5EBE}" srcOrd="0" destOrd="0" presId="urn:microsoft.com/office/officeart/2005/8/layout/radial2"/>
    <dgm:cxn modelId="{52247461-A906-402F-B17C-6DABC8607321}" type="presOf" srcId="{4F6C3CEB-608D-45D5-AE9E-283BAE376075}" destId="{488532DF-022A-41C0-9BE3-84BF8C37B59C}" srcOrd="0" destOrd="0" presId="urn:microsoft.com/office/officeart/2005/8/layout/radial2"/>
    <dgm:cxn modelId="{AD3661A1-0669-46C7-9C23-E3F4552B0FC5}" type="presParOf" srcId="{E2CE48E9-6B78-462D-B75B-B222670BF032}" destId="{ACD7CCA3-D9BB-4215-A5F4-F6CC4BDAD0CE}" srcOrd="0" destOrd="0" presId="urn:microsoft.com/office/officeart/2005/8/layout/radial2"/>
    <dgm:cxn modelId="{1C4A79C7-2FB0-43AB-88C0-02A5A35C71B6}" type="presParOf" srcId="{ACD7CCA3-D9BB-4215-A5F4-F6CC4BDAD0CE}" destId="{11640407-64D2-4BAE-951A-DE5B47075AA5}" srcOrd="0" destOrd="0" presId="urn:microsoft.com/office/officeart/2005/8/layout/radial2"/>
    <dgm:cxn modelId="{96D782C9-8D86-4678-BBFD-BDC00A546459}" type="presParOf" srcId="{11640407-64D2-4BAE-951A-DE5B47075AA5}" destId="{4C338D81-EFFF-4B51-93D4-E970BDFD5B49}" srcOrd="0" destOrd="0" presId="urn:microsoft.com/office/officeart/2005/8/layout/radial2"/>
    <dgm:cxn modelId="{055D2B8A-7DCC-47E8-86C6-1F159E7C1203}" type="presParOf" srcId="{11640407-64D2-4BAE-951A-DE5B47075AA5}" destId="{6F388D03-7ACB-4BD4-AE8F-0760BBEA2911}" srcOrd="1" destOrd="0" presId="urn:microsoft.com/office/officeart/2005/8/layout/radial2"/>
    <dgm:cxn modelId="{BBC8F8DB-AEFA-43BA-A0CA-A04056C67283}" type="presParOf" srcId="{ACD7CCA3-D9BB-4215-A5F4-F6CC4BDAD0CE}" destId="{CE19281B-84EF-41A6-A0FB-47DD160A5EBE}" srcOrd="1" destOrd="0" presId="urn:microsoft.com/office/officeart/2005/8/layout/radial2"/>
    <dgm:cxn modelId="{5FB424C8-62BB-4411-80F8-59802BE5A054}" type="presParOf" srcId="{ACD7CCA3-D9BB-4215-A5F4-F6CC4BDAD0CE}" destId="{F82E7D25-F05F-4E71-909E-D7AE1C6FC80D}" srcOrd="2" destOrd="0" presId="urn:microsoft.com/office/officeart/2005/8/layout/radial2"/>
    <dgm:cxn modelId="{487237F1-BC06-4154-9BC0-F6B3EA14842B}" type="presParOf" srcId="{F82E7D25-F05F-4E71-909E-D7AE1C6FC80D}" destId="{46981391-C70E-4665-BF27-41305AEA8B96}" srcOrd="0" destOrd="0" presId="urn:microsoft.com/office/officeart/2005/8/layout/radial2"/>
    <dgm:cxn modelId="{C4C80E82-5085-4A55-A178-DC8B471FDC67}" type="presParOf" srcId="{F82E7D25-F05F-4E71-909E-D7AE1C6FC80D}" destId="{7426F461-0F37-4305-B69A-24D9EBA91AD2}" srcOrd="1" destOrd="0" presId="urn:microsoft.com/office/officeart/2005/8/layout/radial2"/>
    <dgm:cxn modelId="{2923818D-2402-4EB0-83EF-5361551922F9}" type="presParOf" srcId="{ACD7CCA3-D9BB-4215-A5F4-F6CC4BDAD0CE}" destId="{AB1FAB73-8332-408F-97CE-F78F88453EC2}" srcOrd="3" destOrd="0" presId="urn:microsoft.com/office/officeart/2005/8/layout/radial2"/>
    <dgm:cxn modelId="{2A14EA19-E389-4ED7-9F8D-96E7B34139D3}" type="presParOf" srcId="{ACD7CCA3-D9BB-4215-A5F4-F6CC4BDAD0CE}" destId="{DBD16D8E-E94A-4B67-B392-39BFF21475AE}" srcOrd="4" destOrd="0" presId="urn:microsoft.com/office/officeart/2005/8/layout/radial2"/>
    <dgm:cxn modelId="{5BD4FFEB-2BD4-4054-8B4C-D03BFF2287D0}" type="presParOf" srcId="{DBD16D8E-E94A-4B67-B392-39BFF21475AE}" destId="{A712DC50-541C-4978-8114-5D833D926B1A}" srcOrd="0" destOrd="0" presId="urn:microsoft.com/office/officeart/2005/8/layout/radial2"/>
    <dgm:cxn modelId="{53052F98-5552-474F-9826-B502544C8392}" type="presParOf" srcId="{DBD16D8E-E94A-4B67-B392-39BFF21475AE}" destId="{249E9FEF-A11E-49CA-8F94-0979F7481BB2}" srcOrd="1" destOrd="0" presId="urn:microsoft.com/office/officeart/2005/8/layout/radial2"/>
    <dgm:cxn modelId="{FE92C9E2-AAA1-4464-81EB-EF69896C072A}" type="presParOf" srcId="{ACD7CCA3-D9BB-4215-A5F4-F6CC4BDAD0CE}" destId="{488532DF-022A-41C0-9BE3-84BF8C37B59C}" srcOrd="5" destOrd="0" presId="urn:microsoft.com/office/officeart/2005/8/layout/radial2"/>
    <dgm:cxn modelId="{D46B9681-0468-429B-A762-5E33BDE783E0}" type="presParOf" srcId="{ACD7CCA3-D9BB-4215-A5F4-F6CC4BDAD0CE}" destId="{B02B3AF4-C401-4086-B6C9-E30416D4206B}" srcOrd="6" destOrd="0" presId="urn:microsoft.com/office/officeart/2005/8/layout/radial2"/>
    <dgm:cxn modelId="{44563202-48A5-4082-B316-29E430FFCF28}" type="presParOf" srcId="{B02B3AF4-C401-4086-B6C9-E30416D4206B}" destId="{ECDD8D3E-2036-4327-8A26-C6539C4C4181}" srcOrd="0" destOrd="0" presId="urn:microsoft.com/office/officeart/2005/8/layout/radial2"/>
    <dgm:cxn modelId="{5DE2258F-9918-42F6-B6E7-94482E1E0C07}" type="presParOf" srcId="{B02B3AF4-C401-4086-B6C9-E30416D4206B}" destId="{25BE9315-DF9B-4D36-BAD6-A998AA443DA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5338D8-ECB3-41A3-9188-1293F2568924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3BBF76C-1DE4-40C5-BBF5-43503C5A2AF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Древнегреческий математик, создатель геометрии, как первой в истории</a:t>
          </a:r>
        </a:p>
        <a:p>
          <a:pPr>
            <a:spcAft>
              <a:spcPts val="0"/>
            </a:spcAft>
          </a:pPr>
          <a:r>
            <a:rPr lang="ru-RU" sz="2400" dirty="0" smtClean="0"/>
            <a:t>аксиоматизированной системы знаний</a:t>
          </a:r>
          <a:endParaRPr lang="ru-RU" sz="2400" dirty="0"/>
        </a:p>
      </dgm:t>
    </dgm:pt>
    <dgm:pt modelId="{7AAB0235-8513-4537-A4CE-A95AAB601916}" type="parTrans" cxnId="{D86FC4C3-FA20-4D4F-A068-BCCE3C1D766A}">
      <dgm:prSet/>
      <dgm:spPr/>
      <dgm:t>
        <a:bodyPr/>
        <a:lstStyle/>
        <a:p>
          <a:endParaRPr lang="ru-RU"/>
        </a:p>
      </dgm:t>
    </dgm:pt>
    <dgm:pt modelId="{3476D150-4A89-40DB-A6C1-D2F608106213}" type="sibTrans" cxnId="{D86FC4C3-FA20-4D4F-A068-BCCE3C1D766A}">
      <dgm:prSet/>
      <dgm:spPr/>
      <dgm:t>
        <a:bodyPr/>
        <a:lstStyle/>
        <a:p>
          <a:endParaRPr lang="ru-RU"/>
        </a:p>
      </dgm:t>
    </dgm:pt>
    <dgm:pt modelId="{48348365-F7B4-4D7C-BBA4-554A1AD72FAC}">
      <dgm:prSet custT="1"/>
      <dgm:spPr/>
      <dgm:t>
        <a:bodyPr/>
        <a:lstStyle/>
        <a:p>
          <a:r>
            <a:rPr lang="ru-RU" sz="2400" dirty="0" smtClean="0"/>
            <a:t>Математические сочинения: «О делении фигур», «Конические сечения», «</a:t>
          </a:r>
          <a:r>
            <a:rPr lang="ru-RU" sz="2400" dirty="0" err="1" smtClean="0"/>
            <a:t>Поризмы</a:t>
          </a:r>
          <a:r>
            <a:rPr lang="ru-RU" sz="2400" dirty="0" smtClean="0"/>
            <a:t>»</a:t>
          </a:r>
          <a:endParaRPr lang="ru-RU" sz="2400" dirty="0" smtClean="0"/>
        </a:p>
      </dgm:t>
    </dgm:pt>
    <dgm:pt modelId="{9EE577B5-8C87-47CD-BE63-C3D847E782F8}" type="parTrans" cxnId="{81F72C51-6AA1-4391-9D49-E97C1CFB67B9}">
      <dgm:prSet/>
      <dgm:spPr/>
      <dgm:t>
        <a:bodyPr/>
        <a:lstStyle/>
        <a:p>
          <a:endParaRPr lang="ru-RU"/>
        </a:p>
      </dgm:t>
    </dgm:pt>
    <dgm:pt modelId="{365D3627-BD4B-448A-85BD-45353BB1E8C7}" type="sibTrans" cxnId="{81F72C51-6AA1-4391-9D49-E97C1CFB67B9}">
      <dgm:prSet/>
      <dgm:spPr/>
      <dgm:t>
        <a:bodyPr/>
        <a:lstStyle/>
        <a:p>
          <a:endParaRPr lang="ru-RU"/>
        </a:p>
      </dgm:t>
    </dgm:pt>
    <dgm:pt modelId="{7AF1C0AC-B231-46C6-B278-ED89B3596CD0}" type="pres">
      <dgm:prSet presAssocID="{995338D8-ECB3-41A3-9188-1293F256892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B2FD700-CF14-4460-8FA5-6437830CFE0B}" type="pres">
      <dgm:prSet presAssocID="{995338D8-ECB3-41A3-9188-1293F2568924}" presName="cycle" presStyleCnt="0"/>
      <dgm:spPr/>
    </dgm:pt>
    <dgm:pt modelId="{4E27270C-7C00-437C-892C-317399688190}" type="pres">
      <dgm:prSet presAssocID="{995338D8-ECB3-41A3-9188-1293F2568924}" presName="centerShape" presStyleCnt="0"/>
      <dgm:spPr/>
    </dgm:pt>
    <dgm:pt modelId="{0CB30505-2AAF-4E9A-94D0-3E476D3D9B55}" type="pres">
      <dgm:prSet presAssocID="{995338D8-ECB3-41A3-9188-1293F2568924}" presName="connSite" presStyleLbl="node1" presStyleIdx="0" presStyleCnt="3"/>
      <dgm:spPr/>
    </dgm:pt>
    <dgm:pt modelId="{47B91F17-3CE9-47B4-B864-A0892F349D9A}" type="pres">
      <dgm:prSet presAssocID="{995338D8-ECB3-41A3-9188-1293F2568924}" presName="visible" presStyleLbl="node1" presStyleIdx="0" presStyleCnt="3" custScaleX="88727" custScaleY="102013" custLinFactNeighborX="26693" custLinFactNeighborY="-2487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761404DB-B1D6-43F2-A715-A68DFB234010}" type="pres">
      <dgm:prSet presAssocID="{7AAB0235-8513-4537-A4CE-A95AAB601916}" presName="Name25" presStyleLbl="parChTrans1D1" presStyleIdx="0" presStyleCnt="2"/>
      <dgm:spPr/>
    </dgm:pt>
    <dgm:pt modelId="{DF56CB6A-1F99-476A-B027-3106059BE2CB}" type="pres">
      <dgm:prSet presAssocID="{A3BBF76C-1DE4-40C5-BBF5-43503C5A2AF3}" presName="node" presStyleCnt="0"/>
      <dgm:spPr/>
    </dgm:pt>
    <dgm:pt modelId="{D510376B-2144-4918-AE8F-A60A65169083}" type="pres">
      <dgm:prSet presAssocID="{A3BBF76C-1DE4-40C5-BBF5-43503C5A2AF3}" presName="parentNode" presStyleLbl="node1" presStyleIdx="1" presStyleCnt="3" custScaleX="250719" custScaleY="122921" custLinFactX="37139" custLinFactNeighborX="100000" custLinFactNeighborY="221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DAA1B-19B7-4A67-8C7F-FDC9581EFBDB}" type="pres">
      <dgm:prSet presAssocID="{A3BBF76C-1DE4-40C5-BBF5-43503C5A2AF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33ACF-7920-4B56-946F-BD6B37902077}" type="pres">
      <dgm:prSet presAssocID="{9EE577B5-8C87-47CD-BE63-C3D847E782F8}" presName="Name25" presStyleLbl="parChTrans1D1" presStyleIdx="1" presStyleCnt="2"/>
      <dgm:spPr/>
    </dgm:pt>
    <dgm:pt modelId="{9D1F3523-5ABC-484A-B830-191754CC20B0}" type="pres">
      <dgm:prSet presAssocID="{48348365-F7B4-4D7C-BBA4-554A1AD72FAC}" presName="node" presStyleCnt="0"/>
      <dgm:spPr/>
    </dgm:pt>
    <dgm:pt modelId="{7DE9ACD1-70CD-460D-93EA-78996A523E24}" type="pres">
      <dgm:prSet presAssocID="{48348365-F7B4-4D7C-BBA4-554A1AD72FAC}" presName="parentNode" presStyleLbl="node1" presStyleIdx="2" presStyleCnt="3" custScaleX="320268" custScaleY="142170" custLinFactX="32128" custLinFactNeighborX="100000" custLinFactNeighborY="-317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AB104-E9CE-48E8-9142-971F1B075F87}" type="pres">
      <dgm:prSet presAssocID="{48348365-F7B4-4D7C-BBA4-554A1AD72FA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D7A3464-E92D-46CE-BFF4-127A46E6DEDA}" type="presOf" srcId="{7AAB0235-8513-4537-A4CE-A95AAB601916}" destId="{761404DB-B1D6-43F2-A715-A68DFB234010}" srcOrd="0" destOrd="0" presId="urn:microsoft.com/office/officeart/2005/8/layout/radial2"/>
    <dgm:cxn modelId="{FD49F9D7-19EB-42A2-8073-931E306C6F82}" type="presOf" srcId="{A3BBF76C-1DE4-40C5-BBF5-43503C5A2AF3}" destId="{D510376B-2144-4918-AE8F-A60A65169083}" srcOrd="0" destOrd="0" presId="urn:microsoft.com/office/officeart/2005/8/layout/radial2"/>
    <dgm:cxn modelId="{81F72C51-6AA1-4391-9D49-E97C1CFB67B9}" srcId="{995338D8-ECB3-41A3-9188-1293F2568924}" destId="{48348365-F7B4-4D7C-BBA4-554A1AD72FAC}" srcOrd="1" destOrd="0" parTransId="{9EE577B5-8C87-47CD-BE63-C3D847E782F8}" sibTransId="{365D3627-BD4B-448A-85BD-45353BB1E8C7}"/>
    <dgm:cxn modelId="{22290A93-893D-47F6-B284-414B67700B0E}" type="presOf" srcId="{9EE577B5-8C87-47CD-BE63-C3D847E782F8}" destId="{FA933ACF-7920-4B56-946F-BD6B37902077}" srcOrd="0" destOrd="0" presId="urn:microsoft.com/office/officeart/2005/8/layout/radial2"/>
    <dgm:cxn modelId="{D86FC4C3-FA20-4D4F-A068-BCCE3C1D766A}" srcId="{995338D8-ECB3-41A3-9188-1293F2568924}" destId="{A3BBF76C-1DE4-40C5-BBF5-43503C5A2AF3}" srcOrd="0" destOrd="0" parTransId="{7AAB0235-8513-4537-A4CE-A95AAB601916}" sibTransId="{3476D150-4A89-40DB-A6C1-D2F608106213}"/>
    <dgm:cxn modelId="{5BF9E3F7-59A0-4044-8AF0-5308F28B0E1D}" type="presOf" srcId="{48348365-F7B4-4D7C-BBA4-554A1AD72FAC}" destId="{7DE9ACD1-70CD-460D-93EA-78996A523E24}" srcOrd="0" destOrd="0" presId="urn:microsoft.com/office/officeart/2005/8/layout/radial2"/>
    <dgm:cxn modelId="{31F6C115-2E09-43EB-A649-0D1C326DC4A8}" type="presOf" srcId="{995338D8-ECB3-41A3-9188-1293F2568924}" destId="{7AF1C0AC-B231-46C6-B278-ED89B3596CD0}" srcOrd="0" destOrd="0" presId="urn:microsoft.com/office/officeart/2005/8/layout/radial2"/>
    <dgm:cxn modelId="{8955CCE0-5841-4613-BEEE-51B55D5CF902}" type="presParOf" srcId="{7AF1C0AC-B231-46C6-B278-ED89B3596CD0}" destId="{EB2FD700-CF14-4460-8FA5-6437830CFE0B}" srcOrd="0" destOrd="0" presId="urn:microsoft.com/office/officeart/2005/8/layout/radial2"/>
    <dgm:cxn modelId="{8063F74C-FBB6-40D3-9202-00996C705D24}" type="presParOf" srcId="{EB2FD700-CF14-4460-8FA5-6437830CFE0B}" destId="{4E27270C-7C00-437C-892C-317399688190}" srcOrd="0" destOrd="0" presId="urn:microsoft.com/office/officeart/2005/8/layout/radial2"/>
    <dgm:cxn modelId="{C50D0BF2-F3BC-45DA-B997-18F950E031CC}" type="presParOf" srcId="{4E27270C-7C00-437C-892C-317399688190}" destId="{0CB30505-2AAF-4E9A-94D0-3E476D3D9B55}" srcOrd="0" destOrd="0" presId="urn:microsoft.com/office/officeart/2005/8/layout/radial2"/>
    <dgm:cxn modelId="{D4E82F0D-0F99-4CA0-A09F-172A890A16C9}" type="presParOf" srcId="{4E27270C-7C00-437C-892C-317399688190}" destId="{47B91F17-3CE9-47B4-B864-A0892F349D9A}" srcOrd="1" destOrd="0" presId="urn:microsoft.com/office/officeart/2005/8/layout/radial2"/>
    <dgm:cxn modelId="{2D06CAD2-5AF2-4974-8ACB-7F5C6B3196D5}" type="presParOf" srcId="{EB2FD700-CF14-4460-8FA5-6437830CFE0B}" destId="{761404DB-B1D6-43F2-A715-A68DFB234010}" srcOrd="1" destOrd="0" presId="urn:microsoft.com/office/officeart/2005/8/layout/radial2"/>
    <dgm:cxn modelId="{4CF1FF25-65DB-46A5-B9CC-3ADEED4AD8AF}" type="presParOf" srcId="{EB2FD700-CF14-4460-8FA5-6437830CFE0B}" destId="{DF56CB6A-1F99-476A-B027-3106059BE2CB}" srcOrd="2" destOrd="0" presId="urn:microsoft.com/office/officeart/2005/8/layout/radial2"/>
    <dgm:cxn modelId="{36D09656-D5D2-4A52-B004-B9D007656F0E}" type="presParOf" srcId="{DF56CB6A-1F99-476A-B027-3106059BE2CB}" destId="{D510376B-2144-4918-AE8F-A60A65169083}" srcOrd="0" destOrd="0" presId="urn:microsoft.com/office/officeart/2005/8/layout/radial2"/>
    <dgm:cxn modelId="{DCECE349-406B-47BB-B3FD-5493D56C8598}" type="presParOf" srcId="{DF56CB6A-1F99-476A-B027-3106059BE2CB}" destId="{E14DAA1B-19B7-4A67-8C7F-FDC9581EFBDB}" srcOrd="1" destOrd="0" presId="urn:microsoft.com/office/officeart/2005/8/layout/radial2"/>
    <dgm:cxn modelId="{0415C1A3-08A1-4A94-86D5-0FF125340815}" type="presParOf" srcId="{EB2FD700-CF14-4460-8FA5-6437830CFE0B}" destId="{FA933ACF-7920-4B56-946F-BD6B37902077}" srcOrd="3" destOrd="0" presId="urn:microsoft.com/office/officeart/2005/8/layout/radial2"/>
    <dgm:cxn modelId="{7D3680CB-98C8-4165-9D30-FF7DF1CC3DFB}" type="presParOf" srcId="{EB2FD700-CF14-4460-8FA5-6437830CFE0B}" destId="{9D1F3523-5ABC-484A-B830-191754CC20B0}" srcOrd="4" destOrd="0" presId="urn:microsoft.com/office/officeart/2005/8/layout/radial2"/>
    <dgm:cxn modelId="{DD2967E0-C5CD-4EBF-BDD6-9C03E753184C}" type="presParOf" srcId="{9D1F3523-5ABC-484A-B830-191754CC20B0}" destId="{7DE9ACD1-70CD-460D-93EA-78996A523E24}" srcOrd="0" destOrd="0" presId="urn:microsoft.com/office/officeart/2005/8/layout/radial2"/>
    <dgm:cxn modelId="{6F907AE4-F55E-4DE8-887E-F95358B93F99}" type="presParOf" srcId="{9D1F3523-5ABC-484A-B830-191754CC20B0}" destId="{0CFAB104-E9CE-48E8-9142-971F1B075F8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CF3578-B9E6-4607-9710-9B03710AC78A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5F299DC-EE67-4082-AA87-89FBA127AA2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Труды Евклида «Начала» содержат изложение планиметрии, стереометрии и ряда вопросов теории чисел, алгебры, общей теории отношений и метода определения площадей и объемов,</a:t>
          </a:r>
        </a:p>
        <a:p>
          <a:pPr>
            <a:spcAft>
              <a:spcPts val="0"/>
            </a:spcAft>
          </a:pPr>
          <a:r>
            <a:rPr lang="ru-RU" sz="2400" dirty="0" smtClean="0"/>
            <a:t>включающего элементы пределов</a:t>
          </a:r>
        </a:p>
        <a:p>
          <a:pPr>
            <a:spcAft>
              <a:spcPct val="35000"/>
            </a:spcAft>
          </a:pPr>
          <a:endParaRPr lang="ru-RU" sz="2000" dirty="0"/>
        </a:p>
      </dgm:t>
    </dgm:pt>
    <dgm:pt modelId="{70C4ABA1-96B8-4B39-909A-5EF84527936F}" type="parTrans" cxnId="{391F87E1-D579-4E00-83E6-E917CD2C8FD2}">
      <dgm:prSet/>
      <dgm:spPr/>
      <dgm:t>
        <a:bodyPr/>
        <a:lstStyle/>
        <a:p>
          <a:endParaRPr lang="ru-RU"/>
        </a:p>
      </dgm:t>
    </dgm:pt>
    <dgm:pt modelId="{3CE4A416-B024-422C-98A3-6E7BD9F0EF8A}" type="sibTrans" cxnId="{391F87E1-D579-4E00-83E6-E917CD2C8FD2}">
      <dgm:prSet/>
      <dgm:spPr/>
      <dgm:t>
        <a:bodyPr/>
        <a:lstStyle/>
        <a:p>
          <a:endParaRPr lang="ru-RU"/>
        </a:p>
      </dgm:t>
    </dgm:pt>
    <dgm:pt modelId="{725FCBF6-E716-4DFB-9F03-918155EB980E}" type="pres">
      <dgm:prSet presAssocID="{3FCF3578-B9E6-4607-9710-9B03710AC78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28DF0E6-C76F-44BE-AF3D-5E745ACADDFA}" type="pres">
      <dgm:prSet presAssocID="{3FCF3578-B9E6-4607-9710-9B03710AC78A}" presName="cycle" presStyleCnt="0"/>
      <dgm:spPr/>
    </dgm:pt>
    <dgm:pt modelId="{67D52317-D8D6-4845-99CA-FCBB8D71FBF6}" type="pres">
      <dgm:prSet presAssocID="{3FCF3578-B9E6-4607-9710-9B03710AC78A}" presName="centerShape" presStyleCnt="0"/>
      <dgm:spPr/>
    </dgm:pt>
    <dgm:pt modelId="{F711A82D-C940-4E52-ADEE-D9960680F2B6}" type="pres">
      <dgm:prSet presAssocID="{3FCF3578-B9E6-4607-9710-9B03710AC78A}" presName="connSite" presStyleLbl="node1" presStyleIdx="0" presStyleCnt="2"/>
      <dgm:spPr/>
    </dgm:pt>
    <dgm:pt modelId="{C41586D7-B4A8-4664-A0AF-1062F1411F3A}" type="pres">
      <dgm:prSet presAssocID="{3FCF3578-B9E6-4607-9710-9B03710AC78A}" presName="visible" presStyleLbl="node1" presStyleIdx="0" presStyleCnt="2" custScaleX="97711" custScaleY="148645" custLinFactNeighborX="77839" custLinFactNeighborY="-9469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E31932D6-C1B2-46B6-9375-949715C158BF}" type="pres">
      <dgm:prSet presAssocID="{70C4ABA1-96B8-4B39-909A-5EF84527936F}" presName="Name25" presStyleLbl="parChTrans1D1" presStyleIdx="0" presStyleCnt="1"/>
      <dgm:spPr/>
    </dgm:pt>
    <dgm:pt modelId="{D381A00F-BB52-4163-8388-F7B06635599A}" type="pres">
      <dgm:prSet presAssocID="{95F299DC-EE67-4082-AA87-89FBA127AA27}" presName="node" presStyleCnt="0"/>
      <dgm:spPr/>
    </dgm:pt>
    <dgm:pt modelId="{3F7F161D-2EB3-4206-AF21-5460C3474FED}" type="pres">
      <dgm:prSet presAssocID="{95F299DC-EE67-4082-AA87-89FBA127AA27}" presName="parentNode" presStyleLbl="node1" presStyleIdx="1" presStyleCnt="2" custScaleX="505109" custScaleY="318970" custLinFactX="5420" custLinFactNeighborX="100000" custLinFactNeighborY="-105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D5EE7-7B59-4360-8EDC-79D141A44203}" type="pres">
      <dgm:prSet presAssocID="{95F299DC-EE67-4082-AA87-89FBA127AA2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3628D1-8310-48B5-806F-09F1875F07E2}" type="presOf" srcId="{3FCF3578-B9E6-4607-9710-9B03710AC78A}" destId="{725FCBF6-E716-4DFB-9F03-918155EB980E}" srcOrd="0" destOrd="0" presId="urn:microsoft.com/office/officeart/2005/8/layout/radial2"/>
    <dgm:cxn modelId="{C529EFF9-988D-4600-949D-8C53E0CC5443}" type="presOf" srcId="{70C4ABA1-96B8-4B39-909A-5EF84527936F}" destId="{E31932D6-C1B2-46B6-9375-949715C158BF}" srcOrd="0" destOrd="0" presId="urn:microsoft.com/office/officeart/2005/8/layout/radial2"/>
    <dgm:cxn modelId="{391F87E1-D579-4E00-83E6-E917CD2C8FD2}" srcId="{3FCF3578-B9E6-4607-9710-9B03710AC78A}" destId="{95F299DC-EE67-4082-AA87-89FBA127AA27}" srcOrd="0" destOrd="0" parTransId="{70C4ABA1-96B8-4B39-909A-5EF84527936F}" sibTransId="{3CE4A416-B024-422C-98A3-6E7BD9F0EF8A}"/>
    <dgm:cxn modelId="{1985ABCD-1187-4165-81C6-86BBC2D6A34C}" type="presOf" srcId="{95F299DC-EE67-4082-AA87-89FBA127AA27}" destId="{3F7F161D-2EB3-4206-AF21-5460C3474FED}" srcOrd="0" destOrd="0" presId="urn:microsoft.com/office/officeart/2005/8/layout/radial2"/>
    <dgm:cxn modelId="{CF4FD9AE-D9B0-4D49-BFF3-AD29C16C3E3B}" type="presParOf" srcId="{725FCBF6-E716-4DFB-9F03-918155EB980E}" destId="{028DF0E6-C76F-44BE-AF3D-5E745ACADDFA}" srcOrd="0" destOrd="0" presId="urn:microsoft.com/office/officeart/2005/8/layout/radial2"/>
    <dgm:cxn modelId="{AA6013DE-2D93-4478-B5E9-FEC631AC300A}" type="presParOf" srcId="{028DF0E6-C76F-44BE-AF3D-5E745ACADDFA}" destId="{67D52317-D8D6-4845-99CA-FCBB8D71FBF6}" srcOrd="0" destOrd="0" presId="urn:microsoft.com/office/officeart/2005/8/layout/radial2"/>
    <dgm:cxn modelId="{2871B7F9-ADCB-4A1A-8622-DDFB13F5D590}" type="presParOf" srcId="{67D52317-D8D6-4845-99CA-FCBB8D71FBF6}" destId="{F711A82D-C940-4E52-ADEE-D9960680F2B6}" srcOrd="0" destOrd="0" presId="urn:microsoft.com/office/officeart/2005/8/layout/radial2"/>
    <dgm:cxn modelId="{B96E49C3-6232-4B1D-B155-25712C2537A4}" type="presParOf" srcId="{67D52317-D8D6-4845-99CA-FCBB8D71FBF6}" destId="{C41586D7-B4A8-4664-A0AF-1062F1411F3A}" srcOrd="1" destOrd="0" presId="urn:microsoft.com/office/officeart/2005/8/layout/radial2"/>
    <dgm:cxn modelId="{90AA57CA-9690-4C5C-AC6F-A885AF73E860}" type="presParOf" srcId="{028DF0E6-C76F-44BE-AF3D-5E745ACADDFA}" destId="{E31932D6-C1B2-46B6-9375-949715C158BF}" srcOrd="1" destOrd="0" presId="urn:microsoft.com/office/officeart/2005/8/layout/radial2"/>
    <dgm:cxn modelId="{325A646B-A573-478A-83D4-8AB21C4DF5D4}" type="presParOf" srcId="{028DF0E6-C76F-44BE-AF3D-5E745ACADDFA}" destId="{D381A00F-BB52-4163-8388-F7B06635599A}" srcOrd="2" destOrd="0" presId="urn:microsoft.com/office/officeart/2005/8/layout/radial2"/>
    <dgm:cxn modelId="{63CBA10C-2628-40D5-B934-78FF9DDD4099}" type="presParOf" srcId="{D381A00F-BB52-4163-8388-F7B06635599A}" destId="{3F7F161D-2EB3-4206-AF21-5460C3474FED}" srcOrd="0" destOrd="0" presId="urn:microsoft.com/office/officeart/2005/8/layout/radial2"/>
    <dgm:cxn modelId="{0CD8DB76-19A1-48B6-9129-77A5517FCBBD}" type="presParOf" srcId="{D381A00F-BB52-4163-8388-F7B06635599A}" destId="{591D5EE7-7B59-4360-8EDC-79D141A4420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E41499-4C2C-481C-BA8A-B1B0B9D45906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8C141E4-9951-4045-B0D2-A23E3CC9B495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400" dirty="0" smtClean="0"/>
            <a:t>Древнегреческий математик, физик и инженер из Сиракуз. Сделал множество открытий</a:t>
          </a:r>
        </a:p>
        <a:p>
          <a:pPr algn="ctr">
            <a:spcAft>
              <a:spcPts val="0"/>
            </a:spcAft>
          </a:pPr>
          <a:r>
            <a:rPr lang="ru-RU" sz="2400" dirty="0" smtClean="0"/>
            <a:t>в геометрии. Заложил основы механики, гидростатики</a:t>
          </a:r>
          <a:endParaRPr lang="ru-RU" sz="2400" dirty="0"/>
        </a:p>
      </dgm:t>
    </dgm:pt>
    <dgm:pt modelId="{1BED34F7-DF38-418F-9DC8-A66946B46942}" type="parTrans" cxnId="{7518F41F-03BB-401A-B20A-04B4FA44E333}">
      <dgm:prSet/>
      <dgm:spPr/>
      <dgm:t>
        <a:bodyPr/>
        <a:lstStyle/>
        <a:p>
          <a:endParaRPr lang="ru-RU"/>
        </a:p>
      </dgm:t>
    </dgm:pt>
    <dgm:pt modelId="{CBDA665C-14CE-48F5-83FD-FD05A69725A6}" type="sibTrans" cxnId="{7518F41F-03BB-401A-B20A-04B4FA44E333}">
      <dgm:prSet/>
      <dgm:spPr/>
      <dgm:t>
        <a:bodyPr/>
        <a:lstStyle/>
        <a:p>
          <a:endParaRPr lang="ru-RU"/>
        </a:p>
      </dgm:t>
    </dgm:pt>
    <dgm:pt modelId="{6F4AAC9B-4A07-41D3-A7CF-D336576A2264}" type="pres">
      <dgm:prSet presAssocID="{D3E41499-4C2C-481C-BA8A-B1B0B9D4590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320987D-2FE6-43B1-9163-50CDF80D65CE}" type="pres">
      <dgm:prSet presAssocID="{D3E41499-4C2C-481C-BA8A-B1B0B9D45906}" presName="cycle" presStyleCnt="0"/>
      <dgm:spPr/>
    </dgm:pt>
    <dgm:pt modelId="{AFAA9357-253A-429A-BE7E-143C30D975C8}" type="pres">
      <dgm:prSet presAssocID="{D3E41499-4C2C-481C-BA8A-B1B0B9D45906}" presName="centerShape" presStyleCnt="0"/>
      <dgm:spPr/>
    </dgm:pt>
    <dgm:pt modelId="{74B1D3A3-7BEB-444B-A379-114FE8CD7ADD}" type="pres">
      <dgm:prSet presAssocID="{D3E41499-4C2C-481C-BA8A-B1B0B9D45906}" presName="connSite" presStyleLbl="node1" presStyleIdx="0" presStyleCnt="2"/>
      <dgm:spPr/>
    </dgm:pt>
    <dgm:pt modelId="{A4B105E2-6496-4708-8A9B-D480F5373E99}" type="pres">
      <dgm:prSet presAssocID="{D3E41499-4C2C-481C-BA8A-B1B0B9D45906}" presName="visible" presStyleLbl="node1" presStyleIdx="0" presStyleCnt="2" custScaleX="119408" custScaleY="169011" custLinFactNeighborX="74516" custLinFactNeighborY="1304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B3E816CC-BF85-414D-B7C4-94B5F9F89150}" type="pres">
      <dgm:prSet presAssocID="{1BED34F7-DF38-418F-9DC8-A66946B46942}" presName="Name25" presStyleLbl="parChTrans1D1" presStyleIdx="0" presStyleCnt="1"/>
      <dgm:spPr/>
    </dgm:pt>
    <dgm:pt modelId="{2B85CC7F-0499-40C1-87AB-D1A1FD699FAA}" type="pres">
      <dgm:prSet presAssocID="{88C141E4-9951-4045-B0D2-A23E3CC9B495}" presName="node" presStyleCnt="0"/>
      <dgm:spPr/>
    </dgm:pt>
    <dgm:pt modelId="{42FD5FAF-0D46-459A-99C8-CD89AF4700E3}" type="pres">
      <dgm:prSet presAssocID="{88C141E4-9951-4045-B0D2-A23E3CC9B495}" presName="parentNode" presStyleLbl="node1" presStyleIdx="1" presStyleCnt="2" custScaleX="437831" custScaleY="206829" custLinFactX="17301" custLinFactNeighborX="100000" custLinFactNeighborY="-115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50590-A393-497E-9B6F-0454B6528663}" type="pres">
      <dgm:prSet presAssocID="{88C141E4-9951-4045-B0D2-A23E3CC9B49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0E9657-7B3A-4E35-9437-7F04F00300FA}" type="presOf" srcId="{D3E41499-4C2C-481C-BA8A-B1B0B9D45906}" destId="{6F4AAC9B-4A07-41D3-A7CF-D336576A2264}" srcOrd="0" destOrd="0" presId="urn:microsoft.com/office/officeart/2005/8/layout/radial2"/>
    <dgm:cxn modelId="{470579DD-BD60-4413-B4B5-B56688976E65}" type="presOf" srcId="{88C141E4-9951-4045-B0D2-A23E3CC9B495}" destId="{42FD5FAF-0D46-459A-99C8-CD89AF4700E3}" srcOrd="0" destOrd="0" presId="urn:microsoft.com/office/officeart/2005/8/layout/radial2"/>
    <dgm:cxn modelId="{7518F41F-03BB-401A-B20A-04B4FA44E333}" srcId="{D3E41499-4C2C-481C-BA8A-B1B0B9D45906}" destId="{88C141E4-9951-4045-B0D2-A23E3CC9B495}" srcOrd="0" destOrd="0" parTransId="{1BED34F7-DF38-418F-9DC8-A66946B46942}" sibTransId="{CBDA665C-14CE-48F5-83FD-FD05A69725A6}"/>
    <dgm:cxn modelId="{3A55E933-E4B8-462B-BC8E-697388840042}" type="presOf" srcId="{1BED34F7-DF38-418F-9DC8-A66946B46942}" destId="{B3E816CC-BF85-414D-B7C4-94B5F9F89150}" srcOrd="0" destOrd="0" presId="urn:microsoft.com/office/officeart/2005/8/layout/radial2"/>
    <dgm:cxn modelId="{B38022C1-3836-43E8-984D-3592BE900DDE}" type="presParOf" srcId="{6F4AAC9B-4A07-41D3-A7CF-D336576A2264}" destId="{E320987D-2FE6-43B1-9163-50CDF80D65CE}" srcOrd="0" destOrd="0" presId="urn:microsoft.com/office/officeart/2005/8/layout/radial2"/>
    <dgm:cxn modelId="{6A6F4B4C-CABC-49B3-BB3B-BE6F879BE263}" type="presParOf" srcId="{E320987D-2FE6-43B1-9163-50CDF80D65CE}" destId="{AFAA9357-253A-429A-BE7E-143C30D975C8}" srcOrd="0" destOrd="0" presId="urn:microsoft.com/office/officeart/2005/8/layout/radial2"/>
    <dgm:cxn modelId="{4B9CA3C7-7546-4171-B904-E4A4092B41E5}" type="presParOf" srcId="{AFAA9357-253A-429A-BE7E-143C30D975C8}" destId="{74B1D3A3-7BEB-444B-A379-114FE8CD7ADD}" srcOrd="0" destOrd="0" presId="urn:microsoft.com/office/officeart/2005/8/layout/radial2"/>
    <dgm:cxn modelId="{EEA0C10A-3D32-48A7-BBAC-338BDE0D089D}" type="presParOf" srcId="{AFAA9357-253A-429A-BE7E-143C30D975C8}" destId="{A4B105E2-6496-4708-8A9B-D480F5373E99}" srcOrd="1" destOrd="0" presId="urn:microsoft.com/office/officeart/2005/8/layout/radial2"/>
    <dgm:cxn modelId="{3D27214D-4249-4E16-847D-9DCA10A84DFB}" type="presParOf" srcId="{E320987D-2FE6-43B1-9163-50CDF80D65CE}" destId="{B3E816CC-BF85-414D-B7C4-94B5F9F89150}" srcOrd="1" destOrd="0" presId="urn:microsoft.com/office/officeart/2005/8/layout/radial2"/>
    <dgm:cxn modelId="{08837AE7-42C3-45E3-AA7F-5729D4712096}" type="presParOf" srcId="{E320987D-2FE6-43B1-9163-50CDF80D65CE}" destId="{2B85CC7F-0499-40C1-87AB-D1A1FD699FAA}" srcOrd="2" destOrd="0" presId="urn:microsoft.com/office/officeart/2005/8/layout/radial2"/>
    <dgm:cxn modelId="{D20AAC47-FF0B-4BBF-AF38-2C7B229EAF75}" type="presParOf" srcId="{2B85CC7F-0499-40C1-87AB-D1A1FD699FAA}" destId="{42FD5FAF-0D46-459A-99C8-CD89AF4700E3}" srcOrd="0" destOrd="0" presId="urn:microsoft.com/office/officeart/2005/8/layout/radial2"/>
    <dgm:cxn modelId="{F4BF18FF-0087-4135-B7E9-5D5B200F168F}" type="presParOf" srcId="{2B85CC7F-0499-40C1-87AB-D1A1FD699FAA}" destId="{36C50590-A393-497E-9B6F-0454B652866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559541-EE56-467E-B27C-1CFA839E2B51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C5B5030-7423-46A7-A2DC-A232BF74B22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 </a:t>
          </a:r>
          <a:r>
            <a:rPr lang="ru-RU" sz="2400" dirty="0" smtClean="0"/>
            <a:t>Самым знаменитым математическим</a:t>
          </a:r>
        </a:p>
        <a:p>
          <a:pPr>
            <a:spcAft>
              <a:spcPts val="0"/>
            </a:spcAft>
          </a:pPr>
          <a:r>
            <a:rPr lang="ru-RU" sz="2400" dirty="0" smtClean="0"/>
            <a:t>открытием стало «Решето Эратосфена», с помощью которого находятся простые</a:t>
          </a:r>
        </a:p>
        <a:p>
          <a:pPr>
            <a:spcAft>
              <a:spcPts val="0"/>
            </a:spcAft>
          </a:pPr>
          <a:r>
            <a:rPr lang="ru-RU" sz="2400" dirty="0" smtClean="0"/>
            <a:t>числа</a:t>
          </a:r>
          <a:endParaRPr lang="ru-RU" sz="2400" dirty="0"/>
        </a:p>
      </dgm:t>
    </dgm:pt>
    <dgm:pt modelId="{0DAD3338-2AF1-41EB-AEC9-7742573D7D18}" type="parTrans" cxnId="{AE91AF30-B197-4E9C-AB9F-E7FF916923C9}">
      <dgm:prSet/>
      <dgm:spPr/>
      <dgm:t>
        <a:bodyPr/>
        <a:lstStyle/>
        <a:p>
          <a:endParaRPr lang="ru-RU"/>
        </a:p>
      </dgm:t>
    </dgm:pt>
    <dgm:pt modelId="{F69C11BE-C5F4-4271-BF6E-864AC80F6D2E}" type="sibTrans" cxnId="{AE91AF30-B197-4E9C-AB9F-E7FF916923C9}">
      <dgm:prSet/>
      <dgm:spPr/>
      <dgm:t>
        <a:bodyPr/>
        <a:lstStyle/>
        <a:p>
          <a:endParaRPr lang="ru-RU"/>
        </a:p>
      </dgm:t>
    </dgm:pt>
    <dgm:pt modelId="{C481B718-5BF9-4151-9A1D-7CC92E27BC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smtClean="0"/>
            <a:t>Греческий математик, астроном, географ, филолог и поэт. Ученик Каллимаха, с 235 г. до н. э. — глава Александрийской библиотеки</a:t>
          </a:r>
          <a:endParaRPr lang="ru-RU" sz="2400" dirty="0"/>
        </a:p>
      </dgm:t>
    </dgm:pt>
    <dgm:pt modelId="{4C0A1B9C-97B7-4276-8ABF-2FED5D40C714}" type="parTrans" cxnId="{5748542A-7488-4629-A99F-0154B62B4874}">
      <dgm:prSet/>
      <dgm:spPr/>
      <dgm:t>
        <a:bodyPr/>
        <a:lstStyle/>
        <a:p>
          <a:endParaRPr lang="ru-RU"/>
        </a:p>
      </dgm:t>
    </dgm:pt>
    <dgm:pt modelId="{FF4CF779-56ED-4A10-9F0C-0185390DB0AB}" type="sibTrans" cxnId="{5748542A-7488-4629-A99F-0154B62B4874}">
      <dgm:prSet/>
      <dgm:spPr/>
      <dgm:t>
        <a:bodyPr/>
        <a:lstStyle/>
        <a:p>
          <a:endParaRPr lang="ru-RU"/>
        </a:p>
      </dgm:t>
    </dgm:pt>
    <dgm:pt modelId="{40F13CFD-6BE5-4A0B-AEA1-A9C1E3F25E20}" type="pres">
      <dgm:prSet presAssocID="{69559541-EE56-467E-B27C-1CFA839E2B5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D3F5EDF-28F8-4917-BEFA-F14979F838E3}" type="pres">
      <dgm:prSet presAssocID="{69559541-EE56-467E-B27C-1CFA839E2B51}" presName="cycle" presStyleCnt="0"/>
      <dgm:spPr/>
    </dgm:pt>
    <dgm:pt modelId="{C489D229-407D-40D9-B8A7-F9AE0E4605DB}" type="pres">
      <dgm:prSet presAssocID="{69559541-EE56-467E-B27C-1CFA839E2B51}" presName="centerShape" presStyleCnt="0"/>
      <dgm:spPr/>
    </dgm:pt>
    <dgm:pt modelId="{BC75CB20-7202-4995-8DB0-9B2281C06F43}" type="pres">
      <dgm:prSet presAssocID="{69559541-EE56-467E-B27C-1CFA839E2B51}" presName="connSite" presStyleLbl="node1" presStyleIdx="0" presStyleCnt="3"/>
      <dgm:spPr/>
    </dgm:pt>
    <dgm:pt modelId="{9DC013B4-22A7-46F5-84DD-71D2869ADE04}" type="pres">
      <dgm:prSet presAssocID="{69559541-EE56-467E-B27C-1CFA839E2B51}" presName="visible" presStyleLbl="node1" presStyleIdx="0" presStyleCnt="3" custScaleX="93287" custScaleY="138508" custLinFactNeighborX="30289" custLinFactNeighborY="-3232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866B6511-EB69-429C-A6A1-CEB596C7CE39}" type="pres">
      <dgm:prSet presAssocID="{4C0A1B9C-97B7-4276-8ABF-2FED5D40C714}" presName="Name25" presStyleLbl="parChTrans1D1" presStyleIdx="0" presStyleCnt="2"/>
      <dgm:spPr/>
    </dgm:pt>
    <dgm:pt modelId="{49B64375-6056-4B6E-A87E-C109D803816B}" type="pres">
      <dgm:prSet presAssocID="{C481B718-5BF9-4151-9A1D-7CC92E27BC8A}" presName="node" presStyleCnt="0"/>
      <dgm:spPr/>
    </dgm:pt>
    <dgm:pt modelId="{741B56A8-81DF-4462-A72E-CFE621438FDD}" type="pres">
      <dgm:prSet presAssocID="{C481B718-5BF9-4151-9A1D-7CC92E27BC8A}" presName="parentNode" presStyleLbl="node1" presStyleIdx="1" presStyleCnt="3" custScaleX="321316" custScaleY="143450" custLinFactX="83773" custLinFactNeighborX="100000" custLinFactNeighborY="26419">
        <dgm:presLayoutVars>
          <dgm:chMax val="1"/>
          <dgm:bulletEnabled val="1"/>
        </dgm:presLayoutVars>
      </dgm:prSet>
      <dgm:spPr/>
    </dgm:pt>
    <dgm:pt modelId="{DB140D80-DC20-47C5-967B-99220D8A95A8}" type="pres">
      <dgm:prSet presAssocID="{C481B718-5BF9-4151-9A1D-7CC92E27BC8A}" presName="childNode" presStyleLbl="revTx" presStyleIdx="0" presStyleCnt="0">
        <dgm:presLayoutVars>
          <dgm:bulletEnabled val="1"/>
        </dgm:presLayoutVars>
      </dgm:prSet>
      <dgm:spPr/>
    </dgm:pt>
    <dgm:pt modelId="{B3B6488D-A95B-4A2C-822A-F29D1527DCFD}" type="pres">
      <dgm:prSet presAssocID="{0DAD3338-2AF1-41EB-AEC9-7742573D7D18}" presName="Name25" presStyleLbl="parChTrans1D1" presStyleIdx="1" presStyleCnt="2"/>
      <dgm:spPr/>
    </dgm:pt>
    <dgm:pt modelId="{09828DAD-B4AF-4633-BF8D-800DD32442CE}" type="pres">
      <dgm:prSet presAssocID="{2C5B5030-7423-46A7-A2DC-A232BF74B22B}" presName="node" presStyleCnt="0"/>
      <dgm:spPr/>
    </dgm:pt>
    <dgm:pt modelId="{C8B25FBD-7C51-4DBB-ABCD-A2E653BFB9D8}" type="pres">
      <dgm:prSet presAssocID="{2C5B5030-7423-46A7-A2DC-A232BF74B22B}" presName="parentNode" presStyleLbl="node1" presStyleIdx="2" presStyleCnt="3" custScaleX="330948" custScaleY="143755" custLinFactX="37033" custLinFactNeighborX="100000" custLinFactNeighborY="-292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30C21-5DED-47FC-A81A-DC09DFF7DDDB}" type="pres">
      <dgm:prSet presAssocID="{2C5B5030-7423-46A7-A2DC-A232BF74B22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A7A3B38-F2F8-45AE-80B4-81355E9EC72F}" type="presOf" srcId="{0DAD3338-2AF1-41EB-AEC9-7742573D7D18}" destId="{B3B6488D-A95B-4A2C-822A-F29D1527DCFD}" srcOrd="0" destOrd="0" presId="urn:microsoft.com/office/officeart/2005/8/layout/radial2"/>
    <dgm:cxn modelId="{E1CE7E12-6F17-450C-A33E-1C08B4EC2174}" type="presOf" srcId="{69559541-EE56-467E-B27C-1CFA839E2B51}" destId="{40F13CFD-6BE5-4A0B-AEA1-A9C1E3F25E20}" srcOrd="0" destOrd="0" presId="urn:microsoft.com/office/officeart/2005/8/layout/radial2"/>
    <dgm:cxn modelId="{D98D6B25-0EFF-4577-B371-C9463309C502}" type="presOf" srcId="{C481B718-5BF9-4151-9A1D-7CC92E27BC8A}" destId="{741B56A8-81DF-4462-A72E-CFE621438FDD}" srcOrd="0" destOrd="0" presId="urn:microsoft.com/office/officeart/2005/8/layout/radial2"/>
    <dgm:cxn modelId="{5748542A-7488-4629-A99F-0154B62B4874}" srcId="{69559541-EE56-467E-B27C-1CFA839E2B51}" destId="{C481B718-5BF9-4151-9A1D-7CC92E27BC8A}" srcOrd="0" destOrd="0" parTransId="{4C0A1B9C-97B7-4276-8ABF-2FED5D40C714}" sibTransId="{FF4CF779-56ED-4A10-9F0C-0185390DB0AB}"/>
    <dgm:cxn modelId="{AE91AF30-B197-4E9C-AB9F-E7FF916923C9}" srcId="{69559541-EE56-467E-B27C-1CFA839E2B51}" destId="{2C5B5030-7423-46A7-A2DC-A232BF74B22B}" srcOrd="1" destOrd="0" parTransId="{0DAD3338-2AF1-41EB-AEC9-7742573D7D18}" sibTransId="{F69C11BE-C5F4-4271-BF6E-864AC80F6D2E}"/>
    <dgm:cxn modelId="{8E5CAF24-B650-4F21-B79C-4C31F2D93FC5}" type="presOf" srcId="{4C0A1B9C-97B7-4276-8ABF-2FED5D40C714}" destId="{866B6511-EB69-429C-A6A1-CEB596C7CE39}" srcOrd="0" destOrd="0" presId="urn:microsoft.com/office/officeart/2005/8/layout/radial2"/>
    <dgm:cxn modelId="{B0EB5418-E6D3-4319-B6D6-24E867292194}" type="presOf" srcId="{2C5B5030-7423-46A7-A2DC-A232BF74B22B}" destId="{C8B25FBD-7C51-4DBB-ABCD-A2E653BFB9D8}" srcOrd="0" destOrd="0" presId="urn:microsoft.com/office/officeart/2005/8/layout/radial2"/>
    <dgm:cxn modelId="{CF7863A4-73B7-413F-8ACF-0BAFC4164CE3}" type="presParOf" srcId="{40F13CFD-6BE5-4A0B-AEA1-A9C1E3F25E20}" destId="{9D3F5EDF-28F8-4917-BEFA-F14979F838E3}" srcOrd="0" destOrd="0" presId="urn:microsoft.com/office/officeart/2005/8/layout/radial2"/>
    <dgm:cxn modelId="{76D91C55-F51B-4F35-BD93-A28F49B4AFD9}" type="presParOf" srcId="{9D3F5EDF-28F8-4917-BEFA-F14979F838E3}" destId="{C489D229-407D-40D9-B8A7-F9AE0E4605DB}" srcOrd="0" destOrd="0" presId="urn:microsoft.com/office/officeart/2005/8/layout/radial2"/>
    <dgm:cxn modelId="{3570C072-9A35-43EB-8016-CF21BDE7E4AC}" type="presParOf" srcId="{C489D229-407D-40D9-B8A7-F9AE0E4605DB}" destId="{BC75CB20-7202-4995-8DB0-9B2281C06F43}" srcOrd="0" destOrd="0" presId="urn:microsoft.com/office/officeart/2005/8/layout/radial2"/>
    <dgm:cxn modelId="{0FCAB22D-8572-4988-941D-CA8534E2500D}" type="presParOf" srcId="{C489D229-407D-40D9-B8A7-F9AE0E4605DB}" destId="{9DC013B4-22A7-46F5-84DD-71D2869ADE04}" srcOrd="1" destOrd="0" presId="urn:microsoft.com/office/officeart/2005/8/layout/radial2"/>
    <dgm:cxn modelId="{BA354984-47A4-4663-8337-FEADB3D01575}" type="presParOf" srcId="{9D3F5EDF-28F8-4917-BEFA-F14979F838E3}" destId="{866B6511-EB69-429C-A6A1-CEB596C7CE39}" srcOrd="1" destOrd="0" presId="urn:microsoft.com/office/officeart/2005/8/layout/radial2"/>
    <dgm:cxn modelId="{DC4B97E9-3516-4C42-A49B-6747BA58A1C8}" type="presParOf" srcId="{9D3F5EDF-28F8-4917-BEFA-F14979F838E3}" destId="{49B64375-6056-4B6E-A87E-C109D803816B}" srcOrd="2" destOrd="0" presId="urn:microsoft.com/office/officeart/2005/8/layout/radial2"/>
    <dgm:cxn modelId="{CE515ED0-ECDE-45A3-BEDF-1AE56CD5CF9A}" type="presParOf" srcId="{49B64375-6056-4B6E-A87E-C109D803816B}" destId="{741B56A8-81DF-4462-A72E-CFE621438FDD}" srcOrd="0" destOrd="0" presId="urn:microsoft.com/office/officeart/2005/8/layout/radial2"/>
    <dgm:cxn modelId="{B895A8BF-73A3-453A-A0AA-13B52A55B9FA}" type="presParOf" srcId="{49B64375-6056-4B6E-A87E-C109D803816B}" destId="{DB140D80-DC20-47C5-967B-99220D8A95A8}" srcOrd="1" destOrd="0" presId="urn:microsoft.com/office/officeart/2005/8/layout/radial2"/>
    <dgm:cxn modelId="{FD22935B-C053-4268-9648-E1692D5B8931}" type="presParOf" srcId="{9D3F5EDF-28F8-4917-BEFA-F14979F838E3}" destId="{B3B6488D-A95B-4A2C-822A-F29D1527DCFD}" srcOrd="3" destOrd="0" presId="urn:microsoft.com/office/officeart/2005/8/layout/radial2"/>
    <dgm:cxn modelId="{F2F5FABD-6DE0-40CA-A38D-84E517EFBCE2}" type="presParOf" srcId="{9D3F5EDF-28F8-4917-BEFA-F14979F838E3}" destId="{09828DAD-B4AF-4633-BF8D-800DD32442CE}" srcOrd="4" destOrd="0" presId="urn:microsoft.com/office/officeart/2005/8/layout/radial2"/>
    <dgm:cxn modelId="{B9420F3A-5BFD-4BBA-9612-0C1AF4470A0A}" type="presParOf" srcId="{09828DAD-B4AF-4633-BF8D-800DD32442CE}" destId="{C8B25FBD-7C51-4DBB-ABCD-A2E653BFB9D8}" srcOrd="0" destOrd="0" presId="urn:microsoft.com/office/officeart/2005/8/layout/radial2"/>
    <dgm:cxn modelId="{DC12F5B7-ED46-4413-9814-53AE2094CD74}" type="presParOf" srcId="{09828DAD-B4AF-4633-BF8D-800DD32442CE}" destId="{F3730C21-5DED-47FC-A81A-DC09DFF7DDD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AB5F53-52A3-422B-ACB2-9FEF5BD65A80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149F064-50D4-48C1-850F-443807CDF88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smtClean="0"/>
            <a:t>Древнегреческий математик, нередко упоминается как</a:t>
          </a:r>
        </a:p>
        <a:p>
          <a:pPr>
            <a:spcAft>
              <a:spcPts val="0"/>
            </a:spcAft>
          </a:pPr>
          <a:r>
            <a:rPr lang="ru-RU" sz="2400" smtClean="0"/>
            <a:t>«отец алгебры»</a:t>
          </a:r>
          <a:endParaRPr lang="ru-RU" sz="2400" dirty="0"/>
        </a:p>
      </dgm:t>
    </dgm:pt>
    <dgm:pt modelId="{111CBBA5-43AF-47D9-AC86-5CF6B3335EC7}" type="parTrans" cxnId="{A16BB91C-688F-4677-9CC8-EDD56EDDABE5}">
      <dgm:prSet/>
      <dgm:spPr/>
      <dgm:t>
        <a:bodyPr/>
        <a:lstStyle/>
        <a:p>
          <a:endParaRPr lang="ru-RU"/>
        </a:p>
      </dgm:t>
    </dgm:pt>
    <dgm:pt modelId="{41785B25-D574-424F-B1B8-62C8AD9016EB}" type="sibTrans" cxnId="{A16BB91C-688F-4677-9CC8-EDD56EDDABE5}">
      <dgm:prSet/>
      <dgm:spPr/>
      <dgm:t>
        <a:bodyPr/>
        <a:lstStyle/>
        <a:p>
          <a:endParaRPr lang="ru-RU"/>
        </a:p>
      </dgm:t>
    </dgm:pt>
    <dgm:pt modelId="{2B72B644-E676-4A27-830C-73B7B6B9AE7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smtClean="0"/>
            <a:t>Его именем названы два больших раздела теории чисел – теория</a:t>
          </a:r>
        </a:p>
        <a:p>
          <a:pPr>
            <a:spcAft>
              <a:spcPts val="0"/>
            </a:spcAft>
          </a:pPr>
          <a:r>
            <a:rPr lang="ru-RU" sz="2400" smtClean="0"/>
            <a:t>диофантовых уравнений и теория диофантовых приближений.</a:t>
          </a:r>
          <a:endParaRPr lang="ru-RU" sz="2400" dirty="0"/>
        </a:p>
      </dgm:t>
    </dgm:pt>
    <dgm:pt modelId="{B92A58FB-15AA-4441-B642-898EEB95BEFB}" type="parTrans" cxnId="{FE6D6299-04AC-4293-A22E-8723B36A33B9}">
      <dgm:prSet/>
      <dgm:spPr/>
      <dgm:t>
        <a:bodyPr/>
        <a:lstStyle/>
        <a:p>
          <a:endParaRPr lang="ru-RU"/>
        </a:p>
      </dgm:t>
    </dgm:pt>
    <dgm:pt modelId="{D83BFF4A-61C0-45F9-A426-C13593902EFF}" type="sibTrans" cxnId="{FE6D6299-04AC-4293-A22E-8723B36A33B9}">
      <dgm:prSet/>
      <dgm:spPr/>
      <dgm:t>
        <a:bodyPr/>
        <a:lstStyle/>
        <a:p>
          <a:endParaRPr lang="ru-RU"/>
        </a:p>
      </dgm:t>
    </dgm:pt>
    <dgm:pt modelId="{021CB702-C327-4462-B0FC-6D8033B6858E}" type="pres">
      <dgm:prSet presAssocID="{B3AB5F53-52A3-422B-ACB2-9FEF5BD65A8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04AA299-87E8-49DF-B675-AC94B0628E35}" type="pres">
      <dgm:prSet presAssocID="{B3AB5F53-52A3-422B-ACB2-9FEF5BD65A80}" presName="cycle" presStyleCnt="0"/>
      <dgm:spPr/>
    </dgm:pt>
    <dgm:pt modelId="{BDE9E858-5F0E-4837-AB05-97A2EBFB5B9E}" type="pres">
      <dgm:prSet presAssocID="{B3AB5F53-52A3-422B-ACB2-9FEF5BD65A80}" presName="centerShape" presStyleCnt="0"/>
      <dgm:spPr/>
    </dgm:pt>
    <dgm:pt modelId="{F293E501-CBF3-4C3C-B3E2-8DA6A77FA7AF}" type="pres">
      <dgm:prSet presAssocID="{B3AB5F53-52A3-422B-ACB2-9FEF5BD65A80}" presName="connSite" presStyleLbl="node1" presStyleIdx="0" presStyleCnt="3"/>
      <dgm:spPr/>
    </dgm:pt>
    <dgm:pt modelId="{0C669585-1B02-4B91-8A4C-4D665BAE95E7}" type="pres">
      <dgm:prSet presAssocID="{B3AB5F53-52A3-422B-ACB2-9FEF5BD65A80}" presName="visible" presStyleLbl="node1" presStyleIdx="0" presStyleCnt="3" custScaleX="71999" custScaleY="101502" custLinFactNeighborX="-5594" custLinFactNeighborY="4787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backgroundMark x1="46445" y1="5439" x2="46445" y2="5439"/>
                        <a14:backgroundMark x1="5213" y1="54393" x2="5213" y2="54393"/>
                        <a14:backgroundMark x1="96682" y1="52720" x2="96682" y2="52720"/>
                        <a14:backgroundMark x1="52607" y1="95397" x2="52607" y2="9539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accent2"/>
          </a:solidFill>
        </a:ln>
      </dgm:spPr>
    </dgm:pt>
    <dgm:pt modelId="{9C69E6FC-E315-461C-94A5-B54A8638AF74}" type="pres">
      <dgm:prSet presAssocID="{111CBBA5-43AF-47D9-AC86-5CF6B3335EC7}" presName="Name25" presStyleLbl="parChTrans1D1" presStyleIdx="0" presStyleCnt="2"/>
      <dgm:spPr/>
    </dgm:pt>
    <dgm:pt modelId="{E788328D-1906-4AF5-8584-225E0E78BF08}" type="pres">
      <dgm:prSet presAssocID="{0149F064-50D4-48C1-850F-443807CDF883}" presName="node" presStyleCnt="0"/>
      <dgm:spPr/>
    </dgm:pt>
    <dgm:pt modelId="{74C249BC-9D00-4A40-BBB3-DD65BFC417F0}" type="pres">
      <dgm:prSet presAssocID="{0149F064-50D4-48C1-850F-443807CDF883}" presName="parentNode" presStyleLbl="node1" presStyleIdx="1" presStyleCnt="3" custScaleX="289180" custScaleY="130815" custLinFactX="49751" custLinFactNeighborX="100000" custLinFactNeighborY="351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A131D-477B-480C-B8F1-66338389E0BF}" type="pres">
      <dgm:prSet presAssocID="{0149F064-50D4-48C1-850F-443807CDF88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0E56A-3861-4E46-ADE7-6D419EF8092E}" type="pres">
      <dgm:prSet presAssocID="{B92A58FB-15AA-4441-B642-898EEB95BEFB}" presName="Name25" presStyleLbl="parChTrans1D1" presStyleIdx="1" presStyleCnt="2"/>
      <dgm:spPr/>
    </dgm:pt>
    <dgm:pt modelId="{1D5EFF72-58D4-4665-AFF3-DF8E09A874AB}" type="pres">
      <dgm:prSet presAssocID="{2B72B644-E676-4A27-830C-73B7B6B9AE73}" presName="node" presStyleCnt="0"/>
      <dgm:spPr/>
    </dgm:pt>
    <dgm:pt modelId="{5DF309F1-1B99-4DDA-9D99-2B4CEDEEFAD1}" type="pres">
      <dgm:prSet presAssocID="{2B72B644-E676-4A27-830C-73B7B6B9AE73}" presName="parentNode" presStyleLbl="node1" presStyleIdx="2" presStyleCnt="3" custScaleX="312236" custScaleY="165052" custLinFactX="3615" custLinFactNeighborX="100000" custLinFactNeighborY="-25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8CD4E-4A65-495F-96D7-65046D5BDDB9}" type="pres">
      <dgm:prSet presAssocID="{2B72B644-E676-4A27-830C-73B7B6B9AE7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6F1D43-32A9-4310-827E-5C9AD8C32999}" type="presOf" srcId="{B92A58FB-15AA-4441-B642-898EEB95BEFB}" destId="{CEF0E56A-3861-4E46-ADE7-6D419EF8092E}" srcOrd="0" destOrd="0" presId="urn:microsoft.com/office/officeart/2005/8/layout/radial2"/>
    <dgm:cxn modelId="{088D00B6-8ED4-4850-9CB9-DF56C0315DA5}" type="presOf" srcId="{0149F064-50D4-48C1-850F-443807CDF883}" destId="{74C249BC-9D00-4A40-BBB3-DD65BFC417F0}" srcOrd="0" destOrd="0" presId="urn:microsoft.com/office/officeart/2005/8/layout/radial2"/>
    <dgm:cxn modelId="{FE6D6299-04AC-4293-A22E-8723B36A33B9}" srcId="{B3AB5F53-52A3-422B-ACB2-9FEF5BD65A80}" destId="{2B72B644-E676-4A27-830C-73B7B6B9AE73}" srcOrd="1" destOrd="0" parTransId="{B92A58FB-15AA-4441-B642-898EEB95BEFB}" sibTransId="{D83BFF4A-61C0-45F9-A426-C13593902EFF}"/>
    <dgm:cxn modelId="{61324014-D1E1-43F1-B0E6-661753EF7511}" type="presOf" srcId="{B3AB5F53-52A3-422B-ACB2-9FEF5BD65A80}" destId="{021CB702-C327-4462-B0FC-6D8033B6858E}" srcOrd="0" destOrd="0" presId="urn:microsoft.com/office/officeart/2005/8/layout/radial2"/>
    <dgm:cxn modelId="{A16BB91C-688F-4677-9CC8-EDD56EDDABE5}" srcId="{B3AB5F53-52A3-422B-ACB2-9FEF5BD65A80}" destId="{0149F064-50D4-48C1-850F-443807CDF883}" srcOrd="0" destOrd="0" parTransId="{111CBBA5-43AF-47D9-AC86-5CF6B3335EC7}" sibTransId="{41785B25-D574-424F-B1B8-62C8AD9016EB}"/>
    <dgm:cxn modelId="{0F3B5753-EE31-4E91-AD2A-47BD87552046}" type="presOf" srcId="{2B72B644-E676-4A27-830C-73B7B6B9AE73}" destId="{5DF309F1-1B99-4DDA-9D99-2B4CEDEEFAD1}" srcOrd="0" destOrd="0" presId="urn:microsoft.com/office/officeart/2005/8/layout/radial2"/>
    <dgm:cxn modelId="{E61F71BB-BF37-4A83-BC08-D1EC71917027}" type="presOf" srcId="{111CBBA5-43AF-47D9-AC86-5CF6B3335EC7}" destId="{9C69E6FC-E315-461C-94A5-B54A8638AF74}" srcOrd="0" destOrd="0" presId="urn:microsoft.com/office/officeart/2005/8/layout/radial2"/>
    <dgm:cxn modelId="{FA9556DD-F0BA-427B-80CE-9908B2828726}" type="presParOf" srcId="{021CB702-C327-4462-B0FC-6D8033B6858E}" destId="{A04AA299-87E8-49DF-B675-AC94B0628E35}" srcOrd="0" destOrd="0" presId="urn:microsoft.com/office/officeart/2005/8/layout/radial2"/>
    <dgm:cxn modelId="{0CE2CA53-4243-444B-BD38-77CB9DB05455}" type="presParOf" srcId="{A04AA299-87E8-49DF-B675-AC94B0628E35}" destId="{BDE9E858-5F0E-4837-AB05-97A2EBFB5B9E}" srcOrd="0" destOrd="0" presId="urn:microsoft.com/office/officeart/2005/8/layout/radial2"/>
    <dgm:cxn modelId="{1DD61E31-640C-4073-8B33-AAE2CAEEB004}" type="presParOf" srcId="{BDE9E858-5F0E-4837-AB05-97A2EBFB5B9E}" destId="{F293E501-CBF3-4C3C-B3E2-8DA6A77FA7AF}" srcOrd="0" destOrd="0" presId="urn:microsoft.com/office/officeart/2005/8/layout/radial2"/>
    <dgm:cxn modelId="{5D07FFBC-7DC4-4D5A-BA23-579B03A905B9}" type="presParOf" srcId="{BDE9E858-5F0E-4837-AB05-97A2EBFB5B9E}" destId="{0C669585-1B02-4B91-8A4C-4D665BAE95E7}" srcOrd="1" destOrd="0" presId="urn:microsoft.com/office/officeart/2005/8/layout/radial2"/>
    <dgm:cxn modelId="{F1D6CE03-E51F-4CE5-807D-CAE413271CE1}" type="presParOf" srcId="{A04AA299-87E8-49DF-B675-AC94B0628E35}" destId="{9C69E6FC-E315-461C-94A5-B54A8638AF74}" srcOrd="1" destOrd="0" presId="urn:microsoft.com/office/officeart/2005/8/layout/radial2"/>
    <dgm:cxn modelId="{D46E852F-4716-44DF-AA98-797E5FFC8EFD}" type="presParOf" srcId="{A04AA299-87E8-49DF-B675-AC94B0628E35}" destId="{E788328D-1906-4AF5-8584-225E0E78BF08}" srcOrd="2" destOrd="0" presId="urn:microsoft.com/office/officeart/2005/8/layout/radial2"/>
    <dgm:cxn modelId="{AC961B22-BEBF-4E4F-B0E0-45277DA89CB0}" type="presParOf" srcId="{E788328D-1906-4AF5-8584-225E0E78BF08}" destId="{74C249BC-9D00-4A40-BBB3-DD65BFC417F0}" srcOrd="0" destOrd="0" presId="urn:microsoft.com/office/officeart/2005/8/layout/radial2"/>
    <dgm:cxn modelId="{CBD92F59-7211-467A-91A4-480443E76302}" type="presParOf" srcId="{E788328D-1906-4AF5-8584-225E0E78BF08}" destId="{1ECA131D-477B-480C-B8F1-66338389E0BF}" srcOrd="1" destOrd="0" presId="urn:microsoft.com/office/officeart/2005/8/layout/radial2"/>
    <dgm:cxn modelId="{FC4CD5D2-4299-4CE5-AD50-E468014033B4}" type="presParOf" srcId="{A04AA299-87E8-49DF-B675-AC94B0628E35}" destId="{CEF0E56A-3861-4E46-ADE7-6D419EF8092E}" srcOrd="3" destOrd="0" presId="urn:microsoft.com/office/officeart/2005/8/layout/radial2"/>
    <dgm:cxn modelId="{691D5193-C62B-431A-84FC-1978478E50DA}" type="presParOf" srcId="{A04AA299-87E8-49DF-B675-AC94B0628E35}" destId="{1D5EFF72-58D4-4665-AFF3-DF8E09A874AB}" srcOrd="4" destOrd="0" presId="urn:microsoft.com/office/officeart/2005/8/layout/radial2"/>
    <dgm:cxn modelId="{C64CC6ED-D2D7-4213-9E9D-61D51E148180}" type="presParOf" srcId="{1D5EFF72-58D4-4665-AFF3-DF8E09A874AB}" destId="{5DF309F1-1B99-4DDA-9D99-2B4CEDEEFAD1}" srcOrd="0" destOrd="0" presId="urn:microsoft.com/office/officeart/2005/8/layout/radial2"/>
    <dgm:cxn modelId="{3C34754A-31F4-4AB4-9F83-99AA08411AE8}" type="presParOf" srcId="{1D5EFF72-58D4-4665-AFF3-DF8E09A874AB}" destId="{CA38CD4E-4A65-495F-96D7-65046D5BDDB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BD735F-D0D7-4255-9881-881B7F8327E5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8B28C50-4CBF-4857-AA88-5C5CC027E3C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smtClean="0"/>
            <a:t>Индийский математик, оперируя отрицательными числами, дал единое</a:t>
          </a:r>
        </a:p>
        <a:p>
          <a:pPr>
            <a:spcAft>
              <a:spcPts val="0"/>
            </a:spcAft>
          </a:pPr>
          <a:r>
            <a:rPr lang="ru-RU" sz="2000" smtClean="0"/>
            <a:t>правило для решения любого квадратного уравнения</a:t>
          </a:r>
          <a:endParaRPr lang="ru-RU" sz="2000" dirty="0"/>
        </a:p>
      </dgm:t>
    </dgm:pt>
    <dgm:pt modelId="{6826B0E2-C887-4CB8-8AA7-B805506F44E3}" type="parTrans" cxnId="{E5A1583D-1E90-48EC-A09F-5FC0DEFA4DCE}">
      <dgm:prSet/>
      <dgm:spPr/>
      <dgm:t>
        <a:bodyPr/>
        <a:lstStyle/>
        <a:p>
          <a:endParaRPr lang="ru-RU"/>
        </a:p>
      </dgm:t>
    </dgm:pt>
    <dgm:pt modelId="{8D94C7F2-C3AF-4BB2-A11D-64FAE8ABFA7F}" type="sibTrans" cxnId="{E5A1583D-1E90-48EC-A09F-5FC0DEFA4DCE}">
      <dgm:prSet/>
      <dgm:spPr/>
      <dgm:t>
        <a:bodyPr/>
        <a:lstStyle/>
        <a:p>
          <a:endParaRPr lang="ru-RU"/>
        </a:p>
      </dgm:t>
    </dgm:pt>
    <dgm:pt modelId="{C82413EE-2032-4FFB-84C5-C03D464DB0A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smtClean="0"/>
            <a:t>Сформулировал правила действий с нулем,</a:t>
          </a:r>
        </a:p>
        <a:p>
          <a:pPr>
            <a:spcAft>
              <a:spcPts val="0"/>
            </a:spcAft>
          </a:pPr>
          <a:r>
            <a:rPr lang="ru-RU" sz="2000" smtClean="0"/>
            <a:t>который благодаря этому стал числом, равноправным с другими числами</a:t>
          </a:r>
          <a:endParaRPr lang="ru-RU" sz="2000" dirty="0"/>
        </a:p>
      </dgm:t>
    </dgm:pt>
    <dgm:pt modelId="{0ADADEDE-B812-404E-A163-C48F738089CD}" type="parTrans" cxnId="{D38C7828-C310-4D8C-935F-3DD1EEA8572C}">
      <dgm:prSet/>
      <dgm:spPr/>
      <dgm:t>
        <a:bodyPr/>
        <a:lstStyle/>
        <a:p>
          <a:endParaRPr lang="ru-RU"/>
        </a:p>
      </dgm:t>
    </dgm:pt>
    <dgm:pt modelId="{A5645AC2-0721-4030-B649-D3AE6C9B74A7}" type="sibTrans" cxnId="{D38C7828-C310-4D8C-935F-3DD1EEA8572C}">
      <dgm:prSet/>
      <dgm:spPr/>
      <dgm:t>
        <a:bodyPr/>
        <a:lstStyle/>
        <a:p>
          <a:endParaRPr lang="ru-RU"/>
        </a:p>
      </dgm:t>
    </dgm:pt>
    <dgm:pt modelId="{DEEEA7EE-0F21-4692-AF5C-05889CDAC0F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smtClean="0"/>
            <a:t> </a:t>
          </a:r>
          <a:r>
            <a:rPr lang="ru-RU" sz="2000" smtClean="0"/>
            <a:t>Пользовался</a:t>
          </a:r>
        </a:p>
        <a:p>
          <a:pPr>
            <a:spcAft>
              <a:spcPts val="0"/>
            </a:spcAft>
          </a:pPr>
          <a:r>
            <a:rPr lang="ru-RU" sz="2000" smtClean="0"/>
            <a:t>алгебраической символикой: для неизвестных и их степеней, для корня квадратного, для операций сложения и вычитания</a:t>
          </a:r>
          <a:endParaRPr lang="ru-RU" sz="2000" dirty="0"/>
        </a:p>
      </dgm:t>
    </dgm:pt>
    <dgm:pt modelId="{6A5AFAF3-DAD7-4B98-9D78-9522471594A0}" type="parTrans" cxnId="{CB26FFF7-460E-4A22-AE4C-2EFEB115F328}">
      <dgm:prSet/>
      <dgm:spPr/>
      <dgm:t>
        <a:bodyPr/>
        <a:lstStyle/>
        <a:p>
          <a:endParaRPr lang="ru-RU"/>
        </a:p>
      </dgm:t>
    </dgm:pt>
    <dgm:pt modelId="{787EEC66-D1F0-44B9-A61C-53BDAC67B7D0}" type="sibTrans" cxnId="{CB26FFF7-460E-4A22-AE4C-2EFEB115F328}">
      <dgm:prSet/>
      <dgm:spPr/>
      <dgm:t>
        <a:bodyPr/>
        <a:lstStyle/>
        <a:p>
          <a:endParaRPr lang="ru-RU"/>
        </a:p>
      </dgm:t>
    </dgm:pt>
    <dgm:pt modelId="{EF1CD743-00B6-4450-9FC4-4F626C3C104B}" type="pres">
      <dgm:prSet presAssocID="{A6BD735F-D0D7-4255-9881-881B7F8327E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41F459B-3E07-4E91-9D0C-86C1FB7A74F6}" type="pres">
      <dgm:prSet presAssocID="{A6BD735F-D0D7-4255-9881-881B7F8327E5}" presName="cycle" presStyleCnt="0"/>
      <dgm:spPr/>
    </dgm:pt>
    <dgm:pt modelId="{8C997930-5098-42BA-AA1F-1778A5A897FE}" type="pres">
      <dgm:prSet presAssocID="{A6BD735F-D0D7-4255-9881-881B7F8327E5}" presName="centerShape" presStyleCnt="0"/>
      <dgm:spPr/>
    </dgm:pt>
    <dgm:pt modelId="{9F2B8B82-3E47-4124-BA90-71A684B4FE24}" type="pres">
      <dgm:prSet presAssocID="{A6BD735F-D0D7-4255-9881-881B7F8327E5}" presName="connSite" presStyleLbl="node1" presStyleIdx="0" presStyleCnt="4"/>
      <dgm:spPr/>
    </dgm:pt>
    <dgm:pt modelId="{6748F4E8-2415-4530-BDC5-7ABD2990B980}" type="pres">
      <dgm:prSet presAssocID="{A6BD735F-D0D7-4255-9881-881B7F8327E5}" presName="visible" presStyleLbl="node1" presStyleIdx="0" presStyleCnt="4" custScaleX="110320" custScaleY="151269" custLinFactNeighborX="-43649" custLinFactNeighborY="-5034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CF9CDB11-3DD1-462E-B69C-1C145DC82EDD}" type="pres">
      <dgm:prSet presAssocID="{6826B0E2-C887-4CB8-8AA7-B805506F44E3}" presName="Name25" presStyleLbl="parChTrans1D1" presStyleIdx="0" presStyleCnt="3"/>
      <dgm:spPr/>
    </dgm:pt>
    <dgm:pt modelId="{1DCF3480-896D-4244-920F-161426FE3AD1}" type="pres">
      <dgm:prSet presAssocID="{28B28C50-4CBF-4857-AA88-5C5CC027E3C7}" presName="node" presStyleCnt="0"/>
      <dgm:spPr/>
    </dgm:pt>
    <dgm:pt modelId="{1ADA41BA-2ECF-4D27-837D-7EA79A0A4390}" type="pres">
      <dgm:prSet presAssocID="{28B28C50-4CBF-4857-AA88-5C5CC027E3C7}" presName="parentNode" presStyleLbl="node1" presStyleIdx="1" presStyleCnt="4" custScaleX="262345" custScaleY="159093" custLinFactX="100000" custLinFactY="1612" custLinFactNeighborX="14672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E1337-05C4-4350-AC70-774C11660321}" type="pres">
      <dgm:prSet presAssocID="{28B28C50-4CBF-4857-AA88-5C5CC027E3C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AE2FE-D918-49A6-A1AA-165D39F8EFA2}" type="pres">
      <dgm:prSet presAssocID="{0ADADEDE-B812-404E-A163-C48F738089CD}" presName="Name25" presStyleLbl="parChTrans1D1" presStyleIdx="1" presStyleCnt="3"/>
      <dgm:spPr/>
    </dgm:pt>
    <dgm:pt modelId="{296CCEBF-8F46-47B7-A083-6A732D7F04E1}" type="pres">
      <dgm:prSet presAssocID="{C82413EE-2032-4FFB-84C5-C03D464DB0AF}" presName="node" presStyleCnt="0"/>
      <dgm:spPr/>
    </dgm:pt>
    <dgm:pt modelId="{9991F29C-0353-4FE6-9282-B7198F22BB60}" type="pres">
      <dgm:prSet presAssocID="{C82413EE-2032-4FFB-84C5-C03D464DB0AF}" presName="parentNode" presStyleLbl="node1" presStyleIdx="2" presStyleCnt="4" custScaleX="243145" custScaleY="140147" custLinFactY="-12089" custLinFactNeighborX="649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A635F-E375-4126-8576-D34C25F4FCDE}" type="pres">
      <dgm:prSet presAssocID="{C82413EE-2032-4FFB-84C5-C03D464DB0A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5CFDC-0A92-4AF3-A867-3BAC2A839F3E}" type="pres">
      <dgm:prSet presAssocID="{6A5AFAF3-DAD7-4B98-9D78-9522471594A0}" presName="Name25" presStyleLbl="parChTrans1D1" presStyleIdx="2" presStyleCnt="3"/>
      <dgm:spPr/>
    </dgm:pt>
    <dgm:pt modelId="{E9DC0BEF-BDB7-4143-9820-2B1E47A9985B}" type="pres">
      <dgm:prSet presAssocID="{DEEEA7EE-0F21-4692-AF5C-05889CDAC0FC}" presName="node" presStyleCnt="0"/>
      <dgm:spPr/>
    </dgm:pt>
    <dgm:pt modelId="{2C8522B6-3A18-4A99-BC2F-6EC900B14732}" type="pres">
      <dgm:prSet presAssocID="{DEEEA7EE-0F21-4692-AF5C-05889CDAC0FC}" presName="parentNode" presStyleLbl="node1" presStyleIdx="3" presStyleCnt="4" custScaleX="307002" custScaleY="135435" custLinFactNeighborX="75505" custLinFactNeighborY="-298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5F4C6-A456-4273-9B94-08B03919BDCE}" type="pres">
      <dgm:prSet presAssocID="{DEEEA7EE-0F21-4692-AF5C-05889CDAC0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8C7828-C310-4D8C-935F-3DD1EEA8572C}" srcId="{A6BD735F-D0D7-4255-9881-881B7F8327E5}" destId="{C82413EE-2032-4FFB-84C5-C03D464DB0AF}" srcOrd="1" destOrd="0" parTransId="{0ADADEDE-B812-404E-A163-C48F738089CD}" sibTransId="{A5645AC2-0721-4030-B649-D3AE6C9B74A7}"/>
    <dgm:cxn modelId="{412849EE-FE58-437A-A6C8-BAC0F7EFFC30}" type="presOf" srcId="{6826B0E2-C887-4CB8-8AA7-B805506F44E3}" destId="{CF9CDB11-3DD1-462E-B69C-1C145DC82EDD}" srcOrd="0" destOrd="0" presId="urn:microsoft.com/office/officeart/2005/8/layout/radial2"/>
    <dgm:cxn modelId="{16521390-F685-45D6-A98B-FE1A50F29257}" type="presOf" srcId="{28B28C50-4CBF-4857-AA88-5C5CC027E3C7}" destId="{1ADA41BA-2ECF-4D27-837D-7EA79A0A4390}" srcOrd="0" destOrd="0" presId="urn:microsoft.com/office/officeart/2005/8/layout/radial2"/>
    <dgm:cxn modelId="{972B8E1E-2411-4962-BFCA-140AD64446F4}" type="presOf" srcId="{DEEEA7EE-0F21-4692-AF5C-05889CDAC0FC}" destId="{2C8522B6-3A18-4A99-BC2F-6EC900B14732}" srcOrd="0" destOrd="0" presId="urn:microsoft.com/office/officeart/2005/8/layout/radial2"/>
    <dgm:cxn modelId="{A237A9A5-D906-49F8-A0E1-1BBBE50F8C50}" type="presOf" srcId="{6A5AFAF3-DAD7-4B98-9D78-9522471594A0}" destId="{5E15CFDC-0A92-4AF3-A867-3BAC2A839F3E}" srcOrd="0" destOrd="0" presId="urn:microsoft.com/office/officeart/2005/8/layout/radial2"/>
    <dgm:cxn modelId="{CB26FFF7-460E-4A22-AE4C-2EFEB115F328}" srcId="{A6BD735F-D0D7-4255-9881-881B7F8327E5}" destId="{DEEEA7EE-0F21-4692-AF5C-05889CDAC0FC}" srcOrd="2" destOrd="0" parTransId="{6A5AFAF3-DAD7-4B98-9D78-9522471594A0}" sibTransId="{787EEC66-D1F0-44B9-A61C-53BDAC67B7D0}"/>
    <dgm:cxn modelId="{260A0E3A-F28B-4F36-B054-7843880C0FE7}" type="presOf" srcId="{0ADADEDE-B812-404E-A163-C48F738089CD}" destId="{6DAAE2FE-D918-49A6-A1AA-165D39F8EFA2}" srcOrd="0" destOrd="0" presId="urn:microsoft.com/office/officeart/2005/8/layout/radial2"/>
    <dgm:cxn modelId="{E5A1583D-1E90-48EC-A09F-5FC0DEFA4DCE}" srcId="{A6BD735F-D0D7-4255-9881-881B7F8327E5}" destId="{28B28C50-4CBF-4857-AA88-5C5CC027E3C7}" srcOrd="0" destOrd="0" parTransId="{6826B0E2-C887-4CB8-8AA7-B805506F44E3}" sibTransId="{8D94C7F2-C3AF-4BB2-A11D-64FAE8ABFA7F}"/>
    <dgm:cxn modelId="{A52B0116-1190-441F-B1C8-18E9FE96CAA6}" type="presOf" srcId="{C82413EE-2032-4FFB-84C5-C03D464DB0AF}" destId="{9991F29C-0353-4FE6-9282-B7198F22BB60}" srcOrd="0" destOrd="0" presId="urn:microsoft.com/office/officeart/2005/8/layout/radial2"/>
    <dgm:cxn modelId="{0229C31A-6916-496A-8EB1-30AE7C79500D}" type="presOf" srcId="{A6BD735F-D0D7-4255-9881-881B7F8327E5}" destId="{EF1CD743-00B6-4450-9FC4-4F626C3C104B}" srcOrd="0" destOrd="0" presId="urn:microsoft.com/office/officeart/2005/8/layout/radial2"/>
    <dgm:cxn modelId="{063D17CF-F45D-4089-BE00-E3B426311C7D}" type="presParOf" srcId="{EF1CD743-00B6-4450-9FC4-4F626C3C104B}" destId="{F41F459B-3E07-4E91-9D0C-86C1FB7A74F6}" srcOrd="0" destOrd="0" presId="urn:microsoft.com/office/officeart/2005/8/layout/radial2"/>
    <dgm:cxn modelId="{DCE8959F-FEBB-43F5-BADD-238547049070}" type="presParOf" srcId="{F41F459B-3E07-4E91-9D0C-86C1FB7A74F6}" destId="{8C997930-5098-42BA-AA1F-1778A5A897FE}" srcOrd="0" destOrd="0" presId="urn:microsoft.com/office/officeart/2005/8/layout/radial2"/>
    <dgm:cxn modelId="{1008B784-970B-4266-B29C-B3BCB2CF9DEE}" type="presParOf" srcId="{8C997930-5098-42BA-AA1F-1778A5A897FE}" destId="{9F2B8B82-3E47-4124-BA90-71A684B4FE24}" srcOrd="0" destOrd="0" presId="urn:microsoft.com/office/officeart/2005/8/layout/radial2"/>
    <dgm:cxn modelId="{600FA54B-28C2-4E1B-B9F1-38C7DCA9E62C}" type="presParOf" srcId="{8C997930-5098-42BA-AA1F-1778A5A897FE}" destId="{6748F4E8-2415-4530-BDC5-7ABD2990B980}" srcOrd="1" destOrd="0" presId="urn:microsoft.com/office/officeart/2005/8/layout/radial2"/>
    <dgm:cxn modelId="{1748A58A-858E-43C1-B800-DFA97132270F}" type="presParOf" srcId="{F41F459B-3E07-4E91-9D0C-86C1FB7A74F6}" destId="{CF9CDB11-3DD1-462E-B69C-1C145DC82EDD}" srcOrd="1" destOrd="0" presId="urn:microsoft.com/office/officeart/2005/8/layout/radial2"/>
    <dgm:cxn modelId="{FC39EA8E-DEAE-43AE-9AF9-1F3B682BFF11}" type="presParOf" srcId="{F41F459B-3E07-4E91-9D0C-86C1FB7A74F6}" destId="{1DCF3480-896D-4244-920F-161426FE3AD1}" srcOrd="2" destOrd="0" presId="urn:microsoft.com/office/officeart/2005/8/layout/radial2"/>
    <dgm:cxn modelId="{89645BF8-A678-4E72-B84C-D3C537CBEDAD}" type="presParOf" srcId="{1DCF3480-896D-4244-920F-161426FE3AD1}" destId="{1ADA41BA-2ECF-4D27-837D-7EA79A0A4390}" srcOrd="0" destOrd="0" presId="urn:microsoft.com/office/officeart/2005/8/layout/radial2"/>
    <dgm:cxn modelId="{A1B9C79A-A9D1-4F9A-9A35-8E4168D22D73}" type="presParOf" srcId="{1DCF3480-896D-4244-920F-161426FE3AD1}" destId="{A64E1337-05C4-4350-AC70-774C11660321}" srcOrd="1" destOrd="0" presId="urn:microsoft.com/office/officeart/2005/8/layout/radial2"/>
    <dgm:cxn modelId="{44ECCB8F-C655-4215-9AD2-D2C52F9E4538}" type="presParOf" srcId="{F41F459B-3E07-4E91-9D0C-86C1FB7A74F6}" destId="{6DAAE2FE-D918-49A6-A1AA-165D39F8EFA2}" srcOrd="3" destOrd="0" presId="urn:microsoft.com/office/officeart/2005/8/layout/radial2"/>
    <dgm:cxn modelId="{6BCC7E8D-CA5D-4A8E-9C1D-963832FE8449}" type="presParOf" srcId="{F41F459B-3E07-4E91-9D0C-86C1FB7A74F6}" destId="{296CCEBF-8F46-47B7-A083-6A732D7F04E1}" srcOrd="4" destOrd="0" presId="urn:microsoft.com/office/officeart/2005/8/layout/radial2"/>
    <dgm:cxn modelId="{751F12AB-438B-4798-8D29-46C39112A099}" type="presParOf" srcId="{296CCEBF-8F46-47B7-A083-6A732D7F04E1}" destId="{9991F29C-0353-4FE6-9282-B7198F22BB60}" srcOrd="0" destOrd="0" presId="urn:microsoft.com/office/officeart/2005/8/layout/radial2"/>
    <dgm:cxn modelId="{D2AB7707-F8B5-47EA-A3F1-634AECFBE2AC}" type="presParOf" srcId="{296CCEBF-8F46-47B7-A083-6A732D7F04E1}" destId="{AECA635F-E375-4126-8576-D34C25F4FCDE}" srcOrd="1" destOrd="0" presId="urn:microsoft.com/office/officeart/2005/8/layout/radial2"/>
    <dgm:cxn modelId="{0F2A55A3-3E56-462C-B058-E23906C9256B}" type="presParOf" srcId="{F41F459B-3E07-4E91-9D0C-86C1FB7A74F6}" destId="{5E15CFDC-0A92-4AF3-A867-3BAC2A839F3E}" srcOrd="5" destOrd="0" presId="urn:microsoft.com/office/officeart/2005/8/layout/radial2"/>
    <dgm:cxn modelId="{4D7ACAAF-9CE9-45B9-84DC-7884AABD893A}" type="presParOf" srcId="{F41F459B-3E07-4E91-9D0C-86C1FB7A74F6}" destId="{E9DC0BEF-BDB7-4143-9820-2B1E47A9985B}" srcOrd="6" destOrd="0" presId="urn:microsoft.com/office/officeart/2005/8/layout/radial2"/>
    <dgm:cxn modelId="{F3472E72-34CD-4196-A683-65C6BBBE8330}" type="presParOf" srcId="{E9DC0BEF-BDB7-4143-9820-2B1E47A9985B}" destId="{2C8522B6-3A18-4A99-BC2F-6EC900B14732}" srcOrd="0" destOrd="0" presId="urn:microsoft.com/office/officeart/2005/8/layout/radial2"/>
    <dgm:cxn modelId="{D74CF71F-F5CE-4B74-B48C-E7C3414AB017}" type="presParOf" srcId="{E9DC0BEF-BDB7-4143-9820-2B1E47A9985B}" destId="{B3A5F4C6-A456-4273-9B94-08B03919BDC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68E2-59BD-4195-84DE-5AD5718C98BC}">
      <dsp:nvSpPr>
        <dsp:cNvPr id="0" name=""/>
        <dsp:cNvSpPr/>
      </dsp:nvSpPr>
      <dsp:spPr>
        <a:xfrm rot="836713">
          <a:off x="2277680" y="3315484"/>
          <a:ext cx="2942797" cy="65126"/>
        </a:xfrm>
        <a:custGeom>
          <a:avLst/>
          <a:gdLst/>
          <a:ahLst/>
          <a:cxnLst/>
          <a:rect l="0" t="0" r="0" b="0"/>
          <a:pathLst>
            <a:path>
              <a:moveTo>
                <a:pt x="0" y="32563"/>
              </a:moveTo>
              <a:lnTo>
                <a:pt x="2942797" y="3256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B7BEB-C5BE-4DB9-AF66-110B95E1647E}">
      <dsp:nvSpPr>
        <dsp:cNvPr id="0" name=""/>
        <dsp:cNvSpPr/>
      </dsp:nvSpPr>
      <dsp:spPr>
        <a:xfrm rot="20938554">
          <a:off x="2297227" y="2180961"/>
          <a:ext cx="2581631" cy="65126"/>
        </a:xfrm>
        <a:custGeom>
          <a:avLst/>
          <a:gdLst/>
          <a:ahLst/>
          <a:cxnLst/>
          <a:rect l="0" t="0" r="0" b="0"/>
          <a:pathLst>
            <a:path>
              <a:moveTo>
                <a:pt x="0" y="32563"/>
              </a:moveTo>
              <a:lnTo>
                <a:pt x="2581631" y="3256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7BD33-DDE1-4A0D-AADA-67893E52F8FD}">
      <dsp:nvSpPr>
        <dsp:cNvPr id="0" name=""/>
        <dsp:cNvSpPr/>
      </dsp:nvSpPr>
      <dsp:spPr>
        <a:xfrm>
          <a:off x="35745" y="628389"/>
          <a:ext cx="3208239" cy="407795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7ABB1-D693-47F8-BC61-B9FC1F9EEA80}">
      <dsp:nvSpPr>
        <dsp:cNvPr id="0" name=""/>
        <dsp:cNvSpPr/>
      </dsp:nvSpPr>
      <dsp:spPr>
        <a:xfrm>
          <a:off x="4718561" y="345025"/>
          <a:ext cx="4518407" cy="24162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Древнегреческий философ и математик из </a:t>
          </a:r>
          <a:r>
            <a:rPr lang="ru-RU" sz="2400" kern="1200" dirty="0" err="1" smtClean="0"/>
            <a:t>Милета</a:t>
          </a:r>
          <a:endParaRPr lang="ru-RU" sz="2400" kern="1200" dirty="0"/>
        </a:p>
      </dsp:txBody>
      <dsp:txXfrm>
        <a:off x="5380266" y="698876"/>
        <a:ext cx="3194997" cy="1708546"/>
      </dsp:txXfrm>
    </dsp:sp>
    <dsp:sp modelId="{2883305C-E4AC-49C7-B56F-34BE7E981FF3}">
      <dsp:nvSpPr>
        <dsp:cNvPr id="0" name=""/>
        <dsp:cNvSpPr/>
      </dsp:nvSpPr>
      <dsp:spPr>
        <a:xfrm>
          <a:off x="5025965" y="2909465"/>
          <a:ext cx="4138322" cy="25388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Теорема Фалеса — одна из теорем планиметрии, до сих пор изучаемая в школе</a:t>
          </a:r>
          <a:endParaRPr lang="ru-RU" sz="2400" kern="1200" dirty="0"/>
        </a:p>
      </dsp:txBody>
      <dsp:txXfrm>
        <a:off x="5632008" y="3281277"/>
        <a:ext cx="2926236" cy="17952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2113-721B-44E5-9F4E-5F4EC2D93030}">
      <dsp:nvSpPr>
        <dsp:cNvPr id="0" name=""/>
        <dsp:cNvSpPr/>
      </dsp:nvSpPr>
      <dsp:spPr>
        <a:xfrm rot="1211608">
          <a:off x="1544470" y="3237404"/>
          <a:ext cx="2417247" cy="37397"/>
        </a:xfrm>
        <a:custGeom>
          <a:avLst/>
          <a:gdLst/>
          <a:ahLst/>
          <a:cxnLst/>
          <a:rect l="0" t="0" r="0" b="0"/>
          <a:pathLst>
            <a:path>
              <a:moveTo>
                <a:pt x="0" y="18698"/>
              </a:moveTo>
              <a:lnTo>
                <a:pt x="2417247" y="18698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89823-84D1-4646-8F60-7A4F15BD3C6C}">
      <dsp:nvSpPr>
        <dsp:cNvPr id="0" name=""/>
        <dsp:cNvSpPr/>
      </dsp:nvSpPr>
      <dsp:spPr>
        <a:xfrm rot="21519437">
          <a:off x="1618550" y="2540419"/>
          <a:ext cx="1539589" cy="37397"/>
        </a:xfrm>
        <a:custGeom>
          <a:avLst/>
          <a:gdLst/>
          <a:ahLst/>
          <a:cxnLst/>
          <a:rect l="0" t="0" r="0" b="0"/>
          <a:pathLst>
            <a:path>
              <a:moveTo>
                <a:pt x="0" y="18698"/>
              </a:moveTo>
              <a:lnTo>
                <a:pt x="1539589" y="18698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93FE5-0617-4682-8A65-E11EF192B338}">
      <dsp:nvSpPr>
        <dsp:cNvPr id="0" name=""/>
        <dsp:cNvSpPr/>
      </dsp:nvSpPr>
      <dsp:spPr>
        <a:xfrm rot="19896370">
          <a:off x="1515109" y="1802778"/>
          <a:ext cx="1723229" cy="37397"/>
        </a:xfrm>
        <a:custGeom>
          <a:avLst/>
          <a:gdLst/>
          <a:ahLst/>
          <a:cxnLst/>
          <a:rect l="0" t="0" r="0" b="0"/>
          <a:pathLst>
            <a:path>
              <a:moveTo>
                <a:pt x="0" y="18698"/>
              </a:moveTo>
              <a:lnTo>
                <a:pt x="1723229" y="18698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4285-E1F2-4E3E-8702-7FFB99729DA4}">
      <dsp:nvSpPr>
        <dsp:cNvPr id="0" name=""/>
        <dsp:cNvSpPr/>
      </dsp:nvSpPr>
      <dsp:spPr>
        <a:xfrm>
          <a:off x="-267633" y="786818"/>
          <a:ext cx="2434779" cy="335196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531BE-0122-4B54-9618-942915D5EA79}">
      <dsp:nvSpPr>
        <dsp:cNvPr id="0" name=""/>
        <dsp:cNvSpPr/>
      </dsp:nvSpPr>
      <dsp:spPr>
        <a:xfrm>
          <a:off x="1903056" y="63077"/>
          <a:ext cx="4790565" cy="14393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Разработал подробные тригонометрические таблицы, содержащие функции синуса</a:t>
          </a:r>
          <a:endParaRPr lang="ru-RU" sz="2000" kern="1200" dirty="0"/>
        </a:p>
      </dsp:txBody>
      <dsp:txXfrm>
        <a:off x="2604618" y="273858"/>
        <a:ext cx="3387441" cy="1017744"/>
      </dsp:txXfrm>
    </dsp:sp>
    <dsp:sp modelId="{478B397A-3CAD-4F67-9C51-ABF02C79267A}">
      <dsp:nvSpPr>
        <dsp:cNvPr id="0" name=""/>
        <dsp:cNvSpPr/>
      </dsp:nvSpPr>
      <dsp:spPr>
        <a:xfrm>
          <a:off x="3148831" y="1557881"/>
          <a:ext cx="6051259" cy="18249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Объяснил правила действий с числами, записанными в десятичной позиционной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системе, и исследовал квадратные уравнения</a:t>
          </a:r>
          <a:endParaRPr lang="ru-RU" sz="2000" kern="1200" dirty="0"/>
        </a:p>
      </dsp:txBody>
      <dsp:txXfrm>
        <a:off x="4035017" y="1825144"/>
        <a:ext cx="4278887" cy="1290460"/>
      </dsp:txXfrm>
    </dsp:sp>
    <dsp:sp modelId="{15A50FAF-B412-42D2-9C60-AD48A490C29C}">
      <dsp:nvSpPr>
        <dsp:cNvPr id="0" name=""/>
        <dsp:cNvSpPr/>
      </dsp:nvSpPr>
      <dsp:spPr>
        <a:xfrm>
          <a:off x="2356270" y="3586701"/>
          <a:ext cx="6116573" cy="12965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/>
            <a:t> </a:t>
          </a:r>
          <a:r>
            <a:rPr lang="ru-RU" sz="2000" kern="1200" dirty="0" smtClean="0"/>
            <a:t>Слова «алгебра» и «алгоритм» впервые появились в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переводе его трактатов</a:t>
          </a:r>
          <a:endParaRPr lang="ru-RU" sz="2000" kern="1200" dirty="0"/>
        </a:p>
      </dsp:txBody>
      <dsp:txXfrm>
        <a:off x="3252021" y="3776579"/>
        <a:ext cx="4325071" cy="9168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27EE3-FFA7-40D7-BBAE-AC77D78E5C83}">
      <dsp:nvSpPr>
        <dsp:cNvPr id="0" name=""/>
        <dsp:cNvSpPr/>
      </dsp:nvSpPr>
      <dsp:spPr>
        <a:xfrm rot="788570">
          <a:off x="1249173" y="2555179"/>
          <a:ext cx="2465577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2465577" y="2280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F4D42-000C-4FAB-8539-831ED9B5B04F}">
      <dsp:nvSpPr>
        <dsp:cNvPr id="0" name=""/>
        <dsp:cNvSpPr/>
      </dsp:nvSpPr>
      <dsp:spPr>
        <a:xfrm rot="20840286">
          <a:off x="1248412" y="1610449"/>
          <a:ext cx="2718193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2718193" y="2280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6F5AF-F6B1-4F6E-AB65-E552161AB254}">
      <dsp:nvSpPr>
        <dsp:cNvPr id="0" name=""/>
        <dsp:cNvSpPr/>
      </dsp:nvSpPr>
      <dsp:spPr>
        <a:xfrm>
          <a:off x="164306" y="711492"/>
          <a:ext cx="2535422" cy="3512999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E9F4E-A2BD-4CFD-9849-259EBFDA2A80}">
      <dsp:nvSpPr>
        <dsp:cNvPr id="0" name=""/>
        <dsp:cNvSpPr/>
      </dsp:nvSpPr>
      <dsp:spPr>
        <a:xfrm>
          <a:off x="3156377" y="180230"/>
          <a:ext cx="5733397" cy="13713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Вычислил число p с точностью до 17 десятичных знаков</a:t>
          </a:r>
          <a:endParaRPr lang="ru-RU" sz="2000" kern="1200" dirty="0"/>
        </a:p>
      </dsp:txBody>
      <dsp:txXfrm>
        <a:off x="3996014" y="381061"/>
        <a:ext cx="4054123" cy="969701"/>
      </dsp:txXfrm>
    </dsp:sp>
    <dsp:sp modelId="{EB8446FE-1B63-4AB9-A257-6D740079CE6E}">
      <dsp:nvSpPr>
        <dsp:cNvPr id="0" name=""/>
        <dsp:cNvSpPr/>
      </dsp:nvSpPr>
      <dsp:spPr>
        <a:xfrm>
          <a:off x="3434325" y="2080942"/>
          <a:ext cx="5338554" cy="26853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Ввел 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применял десятичные дроби: десятичная позиционная система была распространена на запись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любых действительных чисел</a:t>
          </a:r>
          <a:endParaRPr lang="ru-RU" sz="2000" kern="1200" dirty="0"/>
        </a:p>
      </dsp:txBody>
      <dsp:txXfrm>
        <a:off x="4216138" y="2474204"/>
        <a:ext cx="3774928" cy="18988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39B86-2E43-4A76-9FAD-BB785F43B6A6}">
      <dsp:nvSpPr>
        <dsp:cNvPr id="0" name=""/>
        <dsp:cNvSpPr/>
      </dsp:nvSpPr>
      <dsp:spPr>
        <a:xfrm rot="1180111">
          <a:off x="1712438" y="2908608"/>
          <a:ext cx="1991094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991094" y="15974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A54BB-042F-4016-BF25-E0D709DBE512}">
      <dsp:nvSpPr>
        <dsp:cNvPr id="0" name=""/>
        <dsp:cNvSpPr/>
      </dsp:nvSpPr>
      <dsp:spPr>
        <a:xfrm rot="21407857">
          <a:off x="1768144" y="2242859"/>
          <a:ext cx="3046363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3046363" y="15974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A7E2A-87F4-4D93-8070-76EA1B0C8AAF}">
      <dsp:nvSpPr>
        <dsp:cNvPr id="0" name=""/>
        <dsp:cNvSpPr/>
      </dsp:nvSpPr>
      <dsp:spPr>
        <a:xfrm rot="19934205">
          <a:off x="1681259" y="1687258"/>
          <a:ext cx="1550798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550798" y="15974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E3B21-451A-4920-8EC1-5118C7A3249E}">
      <dsp:nvSpPr>
        <dsp:cNvPr id="0" name=""/>
        <dsp:cNvSpPr/>
      </dsp:nvSpPr>
      <dsp:spPr>
        <a:xfrm>
          <a:off x="36885" y="708914"/>
          <a:ext cx="2453071" cy="327722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D8D52-E59A-4304-81A5-563ACAFDA024}">
      <dsp:nvSpPr>
        <dsp:cNvPr id="0" name=""/>
        <dsp:cNvSpPr/>
      </dsp:nvSpPr>
      <dsp:spPr>
        <a:xfrm>
          <a:off x="1957606" y="95252"/>
          <a:ext cx="4581977" cy="1329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Математик, физик, философ. Основатель аналитической геометрии</a:t>
          </a:r>
          <a:endParaRPr lang="ru-RU" sz="2000" kern="1200" dirty="0"/>
        </a:p>
      </dsp:txBody>
      <dsp:txXfrm>
        <a:off x="2628621" y="289929"/>
        <a:ext cx="3239947" cy="939981"/>
      </dsp:txXfrm>
    </dsp:sp>
    <dsp:sp modelId="{E857A8EF-AEB4-4A02-9DC3-E02879E62657}">
      <dsp:nvSpPr>
        <dsp:cNvPr id="0" name=""/>
        <dsp:cNvSpPr/>
      </dsp:nvSpPr>
      <dsp:spPr>
        <a:xfrm>
          <a:off x="4786819" y="1131111"/>
          <a:ext cx="4776280" cy="18208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С его  именем связаны такие понятия, как координаты, произведение, парабола,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лист, овал </a:t>
          </a:r>
          <a:endParaRPr lang="ru-RU" sz="2000" kern="1200" dirty="0"/>
        </a:p>
      </dsp:txBody>
      <dsp:txXfrm>
        <a:off x="5486289" y="1397770"/>
        <a:ext cx="3377340" cy="1287545"/>
      </dsp:txXfrm>
    </dsp:sp>
    <dsp:sp modelId="{C993AC23-EF7A-4B68-9ECB-9C0FC893EE33}">
      <dsp:nvSpPr>
        <dsp:cNvPr id="0" name=""/>
        <dsp:cNvSpPr/>
      </dsp:nvSpPr>
      <dsp:spPr>
        <a:xfrm>
          <a:off x="2731765" y="2913183"/>
          <a:ext cx="6371677" cy="23172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Впервые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ввёл понятие переменной величины и функции. В аналитической геометрии основным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достижением явился созданный им метод прямолинейных координат</a:t>
          </a:r>
          <a:endParaRPr lang="ru-RU" sz="2000" kern="1200" dirty="0"/>
        </a:p>
      </dsp:txBody>
      <dsp:txXfrm>
        <a:off x="3664875" y="3252535"/>
        <a:ext cx="4505457" cy="16385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48815-1F84-4DE0-8DDB-789AA5BD22EB}">
      <dsp:nvSpPr>
        <dsp:cNvPr id="0" name=""/>
        <dsp:cNvSpPr/>
      </dsp:nvSpPr>
      <dsp:spPr>
        <a:xfrm rot="1585540">
          <a:off x="2296103" y="3411178"/>
          <a:ext cx="1416417" cy="44560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1416417" y="2228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AAD03-5F73-4952-B2C5-22B68CAF901E}">
      <dsp:nvSpPr>
        <dsp:cNvPr id="0" name=""/>
        <dsp:cNvSpPr/>
      </dsp:nvSpPr>
      <dsp:spPr>
        <a:xfrm rot="247140">
          <a:off x="2367440" y="2824010"/>
          <a:ext cx="2061258" cy="44560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2061258" y="2228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10F78-C7B3-4F04-8760-7F8D28AC1BA8}">
      <dsp:nvSpPr>
        <dsp:cNvPr id="0" name=""/>
        <dsp:cNvSpPr/>
      </dsp:nvSpPr>
      <dsp:spPr>
        <a:xfrm rot="20640771">
          <a:off x="2335514" y="2211749"/>
          <a:ext cx="1788587" cy="44560"/>
        </a:xfrm>
        <a:custGeom>
          <a:avLst/>
          <a:gdLst/>
          <a:ahLst/>
          <a:cxnLst/>
          <a:rect l="0" t="0" r="0" b="0"/>
          <a:pathLst>
            <a:path>
              <a:moveTo>
                <a:pt x="0" y="22280"/>
              </a:moveTo>
              <a:lnTo>
                <a:pt x="1788587" y="2228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056F9-99C3-46C7-A34C-B8725D159C9A}">
      <dsp:nvSpPr>
        <dsp:cNvPr id="0" name=""/>
        <dsp:cNvSpPr/>
      </dsp:nvSpPr>
      <dsp:spPr>
        <a:xfrm>
          <a:off x="0" y="310522"/>
          <a:ext cx="2733015" cy="392736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E49C3-57B8-4689-8015-A2AE6DF64957}">
      <dsp:nvSpPr>
        <dsp:cNvPr id="0" name=""/>
        <dsp:cNvSpPr/>
      </dsp:nvSpPr>
      <dsp:spPr>
        <a:xfrm>
          <a:off x="3365100" y="333579"/>
          <a:ext cx="6003877" cy="20032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Величайший французский ученый, который многие столетия держал 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напряжении умы всех математиков мира</a:t>
          </a:r>
          <a:endParaRPr lang="ru-RU" sz="2000" kern="1200" dirty="0"/>
        </a:p>
      </dsp:txBody>
      <dsp:txXfrm>
        <a:off x="4244347" y="626948"/>
        <a:ext cx="4245383" cy="1416513"/>
      </dsp:txXfrm>
    </dsp:sp>
    <dsp:sp modelId="{807C24B8-2AE4-4645-A871-627937FF0372}">
      <dsp:nvSpPr>
        <dsp:cNvPr id="0" name=""/>
        <dsp:cNvSpPr/>
      </dsp:nvSpPr>
      <dsp:spPr>
        <a:xfrm>
          <a:off x="4339198" y="2422041"/>
          <a:ext cx="5041329" cy="13470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Является создателем таких наук, как теория чисел 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теория вероятностей</a:t>
          </a:r>
          <a:endParaRPr lang="ru-RU" sz="2000" kern="1200" dirty="0"/>
        </a:p>
      </dsp:txBody>
      <dsp:txXfrm>
        <a:off x="5077484" y="2619318"/>
        <a:ext cx="3564757" cy="952541"/>
      </dsp:txXfrm>
    </dsp:sp>
    <dsp:sp modelId="{29B25A09-BA68-44E2-AF33-88B276722DF9}">
      <dsp:nvSpPr>
        <dsp:cNvPr id="0" name=""/>
        <dsp:cNvSpPr/>
      </dsp:nvSpPr>
      <dsp:spPr>
        <a:xfrm>
          <a:off x="2516423" y="3672711"/>
          <a:ext cx="4364710" cy="12056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 Автор блестящих теорем математического анализа</a:t>
          </a:r>
          <a:endParaRPr lang="ru-RU" sz="2000" kern="1200" dirty="0"/>
        </a:p>
      </dsp:txBody>
      <dsp:txXfrm>
        <a:off x="3155620" y="3849277"/>
        <a:ext cx="3086316" cy="8525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8C84A-7A28-4AE9-BCCD-796FA07D61A3}">
      <dsp:nvSpPr>
        <dsp:cNvPr id="0" name=""/>
        <dsp:cNvSpPr/>
      </dsp:nvSpPr>
      <dsp:spPr>
        <a:xfrm rot="1663661">
          <a:off x="1471564" y="3025848"/>
          <a:ext cx="1263244" cy="31508"/>
        </a:xfrm>
        <a:custGeom>
          <a:avLst/>
          <a:gdLst/>
          <a:ahLst/>
          <a:cxnLst/>
          <a:rect l="0" t="0" r="0" b="0"/>
          <a:pathLst>
            <a:path>
              <a:moveTo>
                <a:pt x="0" y="15754"/>
              </a:moveTo>
              <a:lnTo>
                <a:pt x="1263244" y="15754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277FB-F180-4481-A328-174B2B1D4BB3}">
      <dsp:nvSpPr>
        <dsp:cNvPr id="0" name=""/>
        <dsp:cNvSpPr/>
      </dsp:nvSpPr>
      <dsp:spPr>
        <a:xfrm rot="21575958">
          <a:off x="1544059" y="2425487"/>
          <a:ext cx="2858985" cy="31508"/>
        </a:xfrm>
        <a:custGeom>
          <a:avLst/>
          <a:gdLst/>
          <a:ahLst/>
          <a:cxnLst/>
          <a:rect l="0" t="0" r="0" b="0"/>
          <a:pathLst>
            <a:path>
              <a:moveTo>
                <a:pt x="0" y="15754"/>
              </a:moveTo>
              <a:lnTo>
                <a:pt x="2858985" y="15754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1B7AA-2EA0-4DEC-BDE5-87575D56CE70}">
      <dsp:nvSpPr>
        <dsp:cNvPr id="0" name=""/>
        <dsp:cNvSpPr/>
      </dsp:nvSpPr>
      <dsp:spPr>
        <a:xfrm rot="20368008">
          <a:off x="1470446" y="1824278"/>
          <a:ext cx="2318489" cy="31508"/>
        </a:xfrm>
        <a:custGeom>
          <a:avLst/>
          <a:gdLst/>
          <a:ahLst/>
          <a:cxnLst/>
          <a:rect l="0" t="0" r="0" b="0"/>
          <a:pathLst>
            <a:path>
              <a:moveTo>
                <a:pt x="0" y="15754"/>
              </a:moveTo>
              <a:lnTo>
                <a:pt x="2318489" y="15754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3EEB3-51EE-4E3A-8107-875F333E00CD}">
      <dsp:nvSpPr>
        <dsp:cNvPr id="0" name=""/>
        <dsp:cNvSpPr/>
      </dsp:nvSpPr>
      <dsp:spPr>
        <a:xfrm>
          <a:off x="-53225" y="813160"/>
          <a:ext cx="2081319" cy="302415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C7ABB-C628-4B65-9268-FEB7953B27D2}">
      <dsp:nvSpPr>
        <dsp:cNvPr id="0" name=""/>
        <dsp:cNvSpPr/>
      </dsp:nvSpPr>
      <dsp:spPr>
        <a:xfrm>
          <a:off x="2447142" y="83438"/>
          <a:ext cx="5798733" cy="14780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Немецкий математик, физик, философ, создатель Берлинской академии наук</a:t>
          </a:r>
          <a:endParaRPr lang="ru-RU" sz="2000" kern="1200" dirty="0"/>
        </a:p>
      </dsp:txBody>
      <dsp:txXfrm>
        <a:off x="3296347" y="299893"/>
        <a:ext cx="4100323" cy="1045136"/>
      </dsp:txXfrm>
    </dsp:sp>
    <dsp:sp modelId="{6AE56F5D-9F9E-4C4B-BEBE-D6DF4993D287}">
      <dsp:nvSpPr>
        <dsp:cNvPr id="0" name=""/>
        <dsp:cNvSpPr/>
      </dsp:nvSpPr>
      <dsp:spPr>
        <a:xfrm>
          <a:off x="4402671" y="1452361"/>
          <a:ext cx="4683119" cy="19250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Основоположник дифференциального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и интегрального исчисления, основанные на бесконечно малых</a:t>
          </a:r>
          <a:endParaRPr lang="ru-RU" sz="2000" kern="1200" dirty="0"/>
        </a:p>
      </dsp:txBody>
      <dsp:txXfrm>
        <a:off x="5088498" y="1734274"/>
        <a:ext cx="3311465" cy="1361193"/>
      </dsp:txXfrm>
    </dsp:sp>
    <dsp:sp modelId="{CD73669B-25A0-43FD-B48E-BC962F93FDEF}">
      <dsp:nvSpPr>
        <dsp:cNvPr id="0" name=""/>
        <dsp:cNvSpPr/>
      </dsp:nvSpPr>
      <dsp:spPr>
        <a:xfrm>
          <a:off x="1203894" y="3196295"/>
          <a:ext cx="6050356" cy="19254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Ввел в математику важнейший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аналитический аппарат для представления и изучения функций — степенные ряды</a:t>
          </a:r>
          <a:endParaRPr lang="ru-RU" sz="2000" kern="1200" dirty="0"/>
        </a:p>
      </dsp:txBody>
      <dsp:txXfrm>
        <a:off x="2089948" y="3478273"/>
        <a:ext cx="4278248" cy="13615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E260-35BF-42D0-9C50-B729C37F77E1}">
      <dsp:nvSpPr>
        <dsp:cNvPr id="0" name=""/>
        <dsp:cNvSpPr/>
      </dsp:nvSpPr>
      <dsp:spPr>
        <a:xfrm rot="1842525">
          <a:off x="628521" y="3067653"/>
          <a:ext cx="1206623" cy="15227"/>
        </a:xfrm>
        <a:custGeom>
          <a:avLst/>
          <a:gdLst/>
          <a:ahLst/>
          <a:cxnLst/>
          <a:rect l="0" t="0" r="0" b="0"/>
          <a:pathLst>
            <a:path>
              <a:moveTo>
                <a:pt x="0" y="7613"/>
              </a:moveTo>
              <a:lnTo>
                <a:pt x="1206623" y="76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4B096-C49A-47D7-94A1-0C362F3A19A1}">
      <dsp:nvSpPr>
        <dsp:cNvPr id="0" name=""/>
        <dsp:cNvSpPr/>
      </dsp:nvSpPr>
      <dsp:spPr>
        <a:xfrm rot="1221">
          <a:off x="713120" y="2595884"/>
          <a:ext cx="2404470" cy="15227"/>
        </a:xfrm>
        <a:custGeom>
          <a:avLst/>
          <a:gdLst/>
          <a:ahLst/>
          <a:cxnLst/>
          <a:rect l="0" t="0" r="0" b="0"/>
          <a:pathLst>
            <a:path>
              <a:moveTo>
                <a:pt x="0" y="7613"/>
              </a:moveTo>
              <a:lnTo>
                <a:pt x="2404470" y="76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DBAA9-288B-40D0-AA09-95DF51E47B69}">
      <dsp:nvSpPr>
        <dsp:cNvPr id="0" name=""/>
        <dsp:cNvSpPr/>
      </dsp:nvSpPr>
      <dsp:spPr>
        <a:xfrm rot="19852423">
          <a:off x="622915" y="2094107"/>
          <a:ext cx="1426721" cy="15227"/>
        </a:xfrm>
        <a:custGeom>
          <a:avLst/>
          <a:gdLst/>
          <a:ahLst/>
          <a:cxnLst/>
          <a:rect l="0" t="0" r="0" b="0"/>
          <a:pathLst>
            <a:path>
              <a:moveTo>
                <a:pt x="0" y="7613"/>
              </a:moveTo>
              <a:lnTo>
                <a:pt x="1426721" y="761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2EB3A-5461-4E21-94AD-586DF14F846A}">
      <dsp:nvSpPr>
        <dsp:cNvPr id="0" name=""/>
        <dsp:cNvSpPr/>
      </dsp:nvSpPr>
      <dsp:spPr>
        <a:xfrm>
          <a:off x="-244646" y="1388972"/>
          <a:ext cx="1724598" cy="225281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CBCC9-5728-4C87-9B8D-7CF003611511}">
      <dsp:nvSpPr>
        <dsp:cNvPr id="0" name=""/>
        <dsp:cNvSpPr/>
      </dsp:nvSpPr>
      <dsp:spPr>
        <a:xfrm>
          <a:off x="414927" y="-104272"/>
          <a:ext cx="6184845" cy="19925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Швейцарский, немецкий и российский математик.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Автор более чем 800 работ по математическому анализу, геометрии, теории чисел, вариационному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исчислению</a:t>
          </a:r>
          <a:endParaRPr lang="ru-RU" sz="1800" kern="1200" dirty="0"/>
        </a:p>
      </dsp:txBody>
      <dsp:txXfrm>
        <a:off x="1320677" y="187533"/>
        <a:ext cx="4373345" cy="1408960"/>
      </dsp:txXfrm>
    </dsp:sp>
    <dsp:sp modelId="{56EC6A93-0C1D-4018-967D-0D7DB8641BA4}">
      <dsp:nvSpPr>
        <dsp:cNvPr id="0" name=""/>
        <dsp:cNvSpPr/>
      </dsp:nvSpPr>
      <dsp:spPr>
        <a:xfrm>
          <a:off x="3117589" y="1626490"/>
          <a:ext cx="6219199" cy="19570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В математику вошли общая теория рядов, «формула Эйлера», углы Эйлера,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операция сравнения по целому модулю, теория непрерывных дробей</a:t>
          </a:r>
          <a:endParaRPr lang="ru-RU" sz="1800" kern="1200" dirty="0"/>
        </a:p>
      </dsp:txBody>
      <dsp:txXfrm>
        <a:off x="4028370" y="1913098"/>
        <a:ext cx="4397637" cy="1383863"/>
      </dsp:txXfrm>
    </dsp:sp>
    <dsp:sp modelId="{E4251522-0EEB-4CF0-BCE6-F86DC4017506}">
      <dsp:nvSpPr>
        <dsp:cNvPr id="0" name=""/>
        <dsp:cNvSpPr/>
      </dsp:nvSpPr>
      <dsp:spPr>
        <a:xfrm>
          <a:off x="142875" y="3276674"/>
          <a:ext cx="6000529" cy="18676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Многочисленные приёмы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интегрирования и решения дифференциальных уравнений, число e, обозначение </a:t>
          </a:r>
          <a:r>
            <a:rPr lang="ru-RU" sz="1800" i="1" kern="1200" dirty="0" smtClean="0"/>
            <a:t>i</a:t>
          </a:r>
          <a:r>
            <a:rPr lang="ru-RU" sz="1800" kern="1200" dirty="0" smtClean="0"/>
            <a:t> для мнимой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единицы, гамма-функция и многое другое</a:t>
          </a:r>
          <a:endParaRPr lang="ru-RU" sz="1800" kern="1200" dirty="0"/>
        </a:p>
      </dsp:txBody>
      <dsp:txXfrm>
        <a:off x="1021632" y="3550189"/>
        <a:ext cx="4243015" cy="13206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53D24-40F8-463D-A120-7A7DC02038F2}">
      <dsp:nvSpPr>
        <dsp:cNvPr id="0" name=""/>
        <dsp:cNvSpPr/>
      </dsp:nvSpPr>
      <dsp:spPr>
        <a:xfrm rot="1312746">
          <a:off x="2471679" y="2606837"/>
          <a:ext cx="1268880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1268880" y="1929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527EC-F6F0-4F4C-8214-2ADC49124A61}">
      <dsp:nvSpPr>
        <dsp:cNvPr id="0" name=""/>
        <dsp:cNvSpPr/>
      </dsp:nvSpPr>
      <dsp:spPr>
        <a:xfrm rot="21456023">
          <a:off x="2516841" y="2035267"/>
          <a:ext cx="1220756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1220756" y="1929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62515-305A-41A6-8E68-5B08EA058C5D}">
      <dsp:nvSpPr>
        <dsp:cNvPr id="0" name=""/>
        <dsp:cNvSpPr/>
      </dsp:nvSpPr>
      <dsp:spPr>
        <a:xfrm rot="19803292">
          <a:off x="2441897" y="1405690"/>
          <a:ext cx="1130813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1130813" y="1929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945B6-B869-487B-A6D0-9A066E471377}">
      <dsp:nvSpPr>
        <dsp:cNvPr id="0" name=""/>
        <dsp:cNvSpPr/>
      </dsp:nvSpPr>
      <dsp:spPr>
        <a:xfrm>
          <a:off x="0" y="183413"/>
          <a:ext cx="2267144" cy="360754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1B11B-D17B-4964-A337-57A1E20D493B}">
      <dsp:nvSpPr>
        <dsp:cNvPr id="0" name=""/>
        <dsp:cNvSpPr/>
      </dsp:nvSpPr>
      <dsp:spPr>
        <a:xfrm>
          <a:off x="2204216" y="1757"/>
          <a:ext cx="4469904" cy="11967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Выдающийся немецкий математик, астроном и физик</a:t>
          </a:r>
          <a:endParaRPr lang="ru-RU" sz="2000" kern="1200" dirty="0"/>
        </a:p>
      </dsp:txBody>
      <dsp:txXfrm>
        <a:off x="2858818" y="177014"/>
        <a:ext cx="3160700" cy="846215"/>
      </dsp:txXfrm>
    </dsp:sp>
    <dsp:sp modelId="{4BB6F98E-9EC8-4DC8-B883-BFA15D880FB5}">
      <dsp:nvSpPr>
        <dsp:cNvPr id="0" name=""/>
        <dsp:cNvSpPr/>
      </dsp:nvSpPr>
      <dsp:spPr>
        <a:xfrm>
          <a:off x="3707464" y="1112966"/>
          <a:ext cx="5597402" cy="15999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 Создал основы теории чисел. Впервые развил теорию сравнений, доказал основные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теоремы этой теории</a:t>
          </a:r>
          <a:endParaRPr lang="ru-RU" sz="2000" kern="1200" dirty="0"/>
        </a:p>
      </dsp:txBody>
      <dsp:txXfrm>
        <a:off x="4527185" y="1347279"/>
        <a:ext cx="3957960" cy="1131365"/>
      </dsp:txXfrm>
    </dsp:sp>
    <dsp:sp modelId="{A38C5077-8CDE-41EE-9D69-4ADBF3677A2E}">
      <dsp:nvSpPr>
        <dsp:cNvPr id="0" name=""/>
        <dsp:cNvSpPr/>
      </dsp:nvSpPr>
      <dsp:spPr>
        <a:xfrm>
          <a:off x="2293908" y="2733288"/>
          <a:ext cx="6151093" cy="16034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Изучил до конца теорию квадратичных вычетов, изложил теорию уравнений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деления круга</a:t>
          </a:r>
          <a:endParaRPr lang="ru-RU" sz="2000" kern="1200" dirty="0"/>
        </a:p>
      </dsp:txBody>
      <dsp:txXfrm>
        <a:off x="3194715" y="2968111"/>
        <a:ext cx="4349479" cy="11338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88BC1-0311-4886-AD33-F39185DF9CAE}">
      <dsp:nvSpPr>
        <dsp:cNvPr id="0" name=""/>
        <dsp:cNvSpPr/>
      </dsp:nvSpPr>
      <dsp:spPr>
        <a:xfrm rot="675132">
          <a:off x="1224168" y="2925677"/>
          <a:ext cx="2262456" cy="37749"/>
        </a:xfrm>
        <a:custGeom>
          <a:avLst/>
          <a:gdLst/>
          <a:ahLst/>
          <a:cxnLst/>
          <a:rect l="0" t="0" r="0" b="0"/>
          <a:pathLst>
            <a:path>
              <a:moveTo>
                <a:pt x="0" y="18874"/>
              </a:moveTo>
              <a:lnTo>
                <a:pt x="2262456" y="18874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C3BAC-4216-4151-B3B6-D17F0B413362}">
      <dsp:nvSpPr>
        <dsp:cNvPr id="0" name=""/>
        <dsp:cNvSpPr/>
      </dsp:nvSpPr>
      <dsp:spPr>
        <a:xfrm rot="20861126">
          <a:off x="1218267" y="2154818"/>
          <a:ext cx="2403053" cy="37749"/>
        </a:xfrm>
        <a:custGeom>
          <a:avLst/>
          <a:gdLst/>
          <a:ahLst/>
          <a:cxnLst/>
          <a:rect l="0" t="0" r="0" b="0"/>
          <a:pathLst>
            <a:path>
              <a:moveTo>
                <a:pt x="0" y="18874"/>
              </a:moveTo>
              <a:lnTo>
                <a:pt x="2403053" y="18874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6C956-504B-43AD-9A79-8C9A87D89A43}">
      <dsp:nvSpPr>
        <dsp:cNvPr id="0" name=""/>
        <dsp:cNvSpPr/>
      </dsp:nvSpPr>
      <dsp:spPr>
        <a:xfrm>
          <a:off x="105085" y="705003"/>
          <a:ext cx="2711510" cy="340979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C75CF-F442-4456-A225-EA47EAC04BBD}">
      <dsp:nvSpPr>
        <dsp:cNvPr id="0" name=""/>
        <dsp:cNvSpPr/>
      </dsp:nvSpPr>
      <dsp:spPr>
        <a:xfrm>
          <a:off x="3190489" y="248827"/>
          <a:ext cx="5926482" cy="2219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Великий русский математик, деятель университетского образования и народного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просвещения, создатель неевклидовой геометрии</a:t>
          </a:r>
          <a:endParaRPr lang="ru-RU" sz="2000" kern="1200" dirty="0"/>
        </a:p>
      </dsp:txBody>
      <dsp:txXfrm>
        <a:off x="4058402" y="573862"/>
        <a:ext cx="4190656" cy="1569411"/>
      </dsp:txXfrm>
    </dsp:sp>
    <dsp:sp modelId="{1EF25659-0F4B-4FF8-BFA4-0B3688CFC401}">
      <dsp:nvSpPr>
        <dsp:cNvPr id="0" name=""/>
        <dsp:cNvSpPr/>
      </dsp:nvSpPr>
      <dsp:spPr>
        <a:xfrm>
          <a:off x="2830966" y="2825105"/>
          <a:ext cx="6369914" cy="16954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Работы по неевклидовой геометрии открыли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новую эру в истории геометрии</a:t>
          </a:r>
          <a:endParaRPr lang="ru-RU" sz="2000" kern="1200" dirty="0"/>
        </a:p>
      </dsp:txBody>
      <dsp:txXfrm>
        <a:off x="3763818" y="3073396"/>
        <a:ext cx="4504210" cy="1198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164AE-D575-4BB8-94BC-85326D65A44C}">
      <dsp:nvSpPr>
        <dsp:cNvPr id="0" name=""/>
        <dsp:cNvSpPr/>
      </dsp:nvSpPr>
      <dsp:spPr>
        <a:xfrm rot="21096299">
          <a:off x="1447685" y="2161811"/>
          <a:ext cx="2326720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2326720" y="27465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3338A-FA89-481C-95BD-2913685DEC60}">
      <dsp:nvSpPr>
        <dsp:cNvPr id="0" name=""/>
        <dsp:cNvSpPr/>
      </dsp:nvSpPr>
      <dsp:spPr>
        <a:xfrm rot="1248797">
          <a:off x="1391809" y="3223440"/>
          <a:ext cx="2094541" cy="54931"/>
        </a:xfrm>
        <a:custGeom>
          <a:avLst/>
          <a:gdLst/>
          <a:ahLst/>
          <a:cxnLst/>
          <a:rect l="0" t="0" r="0" b="0"/>
          <a:pathLst>
            <a:path>
              <a:moveTo>
                <a:pt x="0" y="27465"/>
              </a:moveTo>
              <a:lnTo>
                <a:pt x="2094541" y="27465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FC219-13DE-4FAD-BDE0-B6CE88DAFA5A}">
      <dsp:nvSpPr>
        <dsp:cNvPr id="0" name=""/>
        <dsp:cNvSpPr/>
      </dsp:nvSpPr>
      <dsp:spPr>
        <a:xfrm>
          <a:off x="-332406" y="520276"/>
          <a:ext cx="3196110" cy="399209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B0D15-124F-416E-986A-0F81B80AF9F9}">
      <dsp:nvSpPr>
        <dsp:cNvPr id="0" name=""/>
        <dsp:cNvSpPr/>
      </dsp:nvSpPr>
      <dsp:spPr>
        <a:xfrm>
          <a:off x="2867875" y="3219312"/>
          <a:ext cx="4815217" cy="22195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Основатель милетской школы, с которой начинается история европейской науки</a:t>
          </a:r>
          <a:endParaRPr lang="ru-RU" sz="2400" kern="1200" dirty="0"/>
        </a:p>
      </dsp:txBody>
      <dsp:txXfrm>
        <a:off x="3573047" y="3544364"/>
        <a:ext cx="3404873" cy="1569487"/>
      </dsp:txXfrm>
    </dsp:sp>
    <dsp:sp modelId="{8F9099C0-8CE6-4ACB-A46C-135CC0074335}">
      <dsp:nvSpPr>
        <dsp:cNvPr id="0" name=""/>
        <dsp:cNvSpPr/>
      </dsp:nvSpPr>
      <dsp:spPr>
        <a:xfrm>
          <a:off x="3677969" y="0"/>
          <a:ext cx="5541559" cy="32458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Фалес Милетский имел титул одного из семи мудрецов Греции, он был поистине первым философом, первым математиком, астрономом и, вообще, первым по всем наукам в Греции</a:t>
          </a:r>
          <a:endParaRPr lang="ru-RU" sz="2400" kern="1200" dirty="0"/>
        </a:p>
      </dsp:txBody>
      <dsp:txXfrm>
        <a:off x="4489512" y="475341"/>
        <a:ext cx="3918473" cy="2295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532DF-022A-41C0-9BE3-84BF8C37B59C}">
      <dsp:nvSpPr>
        <dsp:cNvPr id="0" name=""/>
        <dsp:cNvSpPr/>
      </dsp:nvSpPr>
      <dsp:spPr>
        <a:xfrm rot="2016575">
          <a:off x="1759137" y="3328990"/>
          <a:ext cx="994994" cy="33662"/>
        </a:xfrm>
        <a:custGeom>
          <a:avLst/>
          <a:gdLst/>
          <a:ahLst/>
          <a:cxnLst/>
          <a:rect l="0" t="0" r="0" b="0"/>
          <a:pathLst>
            <a:path>
              <a:moveTo>
                <a:pt x="0" y="16831"/>
              </a:moveTo>
              <a:lnTo>
                <a:pt x="994994" y="1683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FAB73-8332-408F-97CE-F78F88453EC2}">
      <dsp:nvSpPr>
        <dsp:cNvPr id="0" name=""/>
        <dsp:cNvSpPr/>
      </dsp:nvSpPr>
      <dsp:spPr>
        <a:xfrm rot="143877">
          <a:off x="1841181" y="2716206"/>
          <a:ext cx="2567113" cy="33662"/>
        </a:xfrm>
        <a:custGeom>
          <a:avLst/>
          <a:gdLst/>
          <a:ahLst/>
          <a:cxnLst/>
          <a:rect l="0" t="0" r="0" b="0"/>
          <a:pathLst>
            <a:path>
              <a:moveTo>
                <a:pt x="0" y="16831"/>
              </a:moveTo>
              <a:lnTo>
                <a:pt x="2567113" y="1683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9281B-84EF-41A6-A0FB-47DD160A5EBE}">
      <dsp:nvSpPr>
        <dsp:cNvPr id="0" name=""/>
        <dsp:cNvSpPr/>
      </dsp:nvSpPr>
      <dsp:spPr>
        <a:xfrm rot="20241429">
          <a:off x="1772480" y="2025473"/>
          <a:ext cx="1811804" cy="33662"/>
        </a:xfrm>
        <a:custGeom>
          <a:avLst/>
          <a:gdLst/>
          <a:ahLst/>
          <a:cxnLst/>
          <a:rect l="0" t="0" r="0" b="0"/>
          <a:pathLst>
            <a:path>
              <a:moveTo>
                <a:pt x="0" y="16831"/>
              </a:moveTo>
              <a:lnTo>
                <a:pt x="1811804" y="16831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88D03-7ACB-4BD4-AE8F-0760BBEA2911}">
      <dsp:nvSpPr>
        <dsp:cNvPr id="0" name=""/>
        <dsp:cNvSpPr/>
      </dsp:nvSpPr>
      <dsp:spPr>
        <a:xfrm>
          <a:off x="-100646" y="802257"/>
          <a:ext cx="2629862" cy="329714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81391-C70E-4665-BF27-41305AEA8B96}">
      <dsp:nvSpPr>
        <dsp:cNvPr id="0" name=""/>
        <dsp:cNvSpPr/>
      </dsp:nvSpPr>
      <dsp:spPr>
        <a:xfrm>
          <a:off x="2077495" y="79169"/>
          <a:ext cx="6395483" cy="17597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 </a:t>
          </a:r>
          <a:r>
            <a:rPr lang="ru-RU" sz="2400" kern="1200" dirty="0" smtClean="0"/>
            <a:t>Древнегреческий философ, математик и мистик, создатель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религиозно-философской школы пифагорейцев </a:t>
          </a:r>
          <a:endParaRPr lang="ru-RU" sz="2400" kern="1200" dirty="0"/>
        </a:p>
      </dsp:txBody>
      <dsp:txXfrm>
        <a:off x="3014092" y="336882"/>
        <a:ext cx="4522289" cy="1244351"/>
      </dsp:txXfrm>
    </dsp:sp>
    <dsp:sp modelId="{A712DC50-541C-4978-8114-5D833D926B1A}">
      <dsp:nvSpPr>
        <dsp:cNvPr id="0" name=""/>
        <dsp:cNvSpPr/>
      </dsp:nvSpPr>
      <dsp:spPr>
        <a:xfrm>
          <a:off x="4393025" y="1854994"/>
          <a:ext cx="5201796" cy="20801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smtClean="0"/>
            <a:t> </a:t>
          </a:r>
          <a:r>
            <a:rPr lang="ru-RU" sz="2400" kern="1200" smtClean="0"/>
            <a:t>Прославился своей теоремой : «Квадрат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smtClean="0"/>
            <a:t>гипотенузы треугольника равняется сумме квадратов катетов»</a:t>
          </a:r>
          <a:endParaRPr lang="ru-RU" sz="2400" kern="1200" dirty="0"/>
        </a:p>
      </dsp:txBody>
      <dsp:txXfrm>
        <a:off x="5154810" y="2159624"/>
        <a:ext cx="3678226" cy="1470883"/>
      </dsp:txXfrm>
    </dsp:sp>
    <dsp:sp modelId="{ECDD8D3E-2036-4327-8A26-C6539C4C4181}">
      <dsp:nvSpPr>
        <dsp:cNvPr id="0" name=""/>
        <dsp:cNvSpPr/>
      </dsp:nvSpPr>
      <dsp:spPr>
        <a:xfrm>
          <a:off x="1560122" y="3492415"/>
          <a:ext cx="4565920" cy="18156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smtClean="0"/>
            <a:t>Подробное изучение целых чисел, пропорций и их свойств</a:t>
          </a:r>
          <a:endParaRPr lang="ru-RU" sz="2400" kern="1200" dirty="0"/>
        </a:p>
      </dsp:txBody>
      <dsp:txXfrm>
        <a:off x="2228786" y="3758310"/>
        <a:ext cx="3228592" cy="1283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33ACF-7920-4B56-946F-BD6B37902077}">
      <dsp:nvSpPr>
        <dsp:cNvPr id="0" name=""/>
        <dsp:cNvSpPr/>
      </dsp:nvSpPr>
      <dsp:spPr>
        <a:xfrm rot="753167">
          <a:off x="1823317" y="3066814"/>
          <a:ext cx="1677872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1677872" y="2799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404DB-B1D6-43F2-A715-A68DFB234010}">
      <dsp:nvSpPr>
        <dsp:cNvPr id="0" name=""/>
        <dsp:cNvSpPr/>
      </dsp:nvSpPr>
      <dsp:spPr>
        <a:xfrm rot="20776323">
          <a:off x="1806894" y="2066980"/>
          <a:ext cx="2553838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2553838" y="2799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91F17-3CE9-47B4-B864-A0892F349D9A}">
      <dsp:nvSpPr>
        <dsp:cNvPr id="0" name=""/>
        <dsp:cNvSpPr/>
      </dsp:nvSpPr>
      <dsp:spPr>
        <a:xfrm>
          <a:off x="185355" y="983229"/>
          <a:ext cx="2793039" cy="321126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0376B-2144-4918-AE8F-A60A65169083}">
      <dsp:nvSpPr>
        <dsp:cNvPr id="0" name=""/>
        <dsp:cNvSpPr/>
      </dsp:nvSpPr>
      <dsp:spPr>
        <a:xfrm>
          <a:off x="4075750" y="113412"/>
          <a:ext cx="4735433" cy="23216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Древнегреческий математик, создатель геометрии, как первой в истории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аксиоматизированной системы знаний</a:t>
          </a:r>
          <a:endParaRPr lang="ru-RU" sz="2400" kern="1200" dirty="0"/>
        </a:p>
      </dsp:txBody>
      <dsp:txXfrm>
        <a:off x="4769238" y="453411"/>
        <a:ext cx="3348457" cy="1641661"/>
      </dsp:txXfrm>
    </dsp:sp>
    <dsp:sp modelId="{7DE9ACD1-70CD-460D-93EA-78996A523E24}">
      <dsp:nvSpPr>
        <dsp:cNvPr id="0" name=""/>
        <dsp:cNvSpPr/>
      </dsp:nvSpPr>
      <dsp:spPr>
        <a:xfrm>
          <a:off x="3160105" y="2536491"/>
          <a:ext cx="6049034" cy="26852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Математические сочинения: «О делении фигур», «Конические сечения», «</a:t>
          </a:r>
          <a:r>
            <a:rPr lang="ru-RU" sz="2400" kern="1200" dirty="0" err="1" smtClean="0"/>
            <a:t>Поризмы</a:t>
          </a:r>
          <a:r>
            <a:rPr lang="ru-RU" sz="2400" kern="1200" dirty="0" smtClean="0"/>
            <a:t>»</a:t>
          </a:r>
          <a:endParaRPr lang="ru-RU" sz="2400" kern="1200" dirty="0" smtClean="0"/>
        </a:p>
      </dsp:txBody>
      <dsp:txXfrm>
        <a:off x="4045966" y="2929733"/>
        <a:ext cx="4277312" cy="18987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932D6-C1B2-46B6-9375-949715C158BF}">
      <dsp:nvSpPr>
        <dsp:cNvPr id="0" name=""/>
        <dsp:cNvSpPr/>
      </dsp:nvSpPr>
      <dsp:spPr>
        <a:xfrm rot="21531126">
          <a:off x="184594" y="2502591"/>
          <a:ext cx="2787476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2787476" y="19555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586D7-B4A8-4664-A0AF-1062F1411F3A}">
      <dsp:nvSpPr>
        <dsp:cNvPr id="0" name=""/>
        <dsp:cNvSpPr/>
      </dsp:nvSpPr>
      <dsp:spPr>
        <a:xfrm>
          <a:off x="56181" y="772769"/>
          <a:ext cx="2090037" cy="317951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F161D-2EB3-4206-AF21-5460C3474FED}">
      <dsp:nvSpPr>
        <dsp:cNvPr id="0" name=""/>
        <dsp:cNvSpPr/>
      </dsp:nvSpPr>
      <dsp:spPr>
        <a:xfrm>
          <a:off x="2970160" y="382481"/>
          <a:ext cx="6482567" cy="40936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Труды Евклида «Начала» содержат изложение планиметрии, стереометрии и ряда вопросов теории чисел, алгебры, общей теории отношений и метода определения площадей и объемов,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включающего элементы пределов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919510" y="981984"/>
        <a:ext cx="4583867" cy="2894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816CC-BF85-414D-B7C4-94B5F9F89150}">
      <dsp:nvSpPr>
        <dsp:cNvPr id="0" name=""/>
        <dsp:cNvSpPr/>
      </dsp:nvSpPr>
      <dsp:spPr>
        <a:xfrm rot="21514414">
          <a:off x="620073" y="2555520"/>
          <a:ext cx="2617321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2617321" y="2197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105E2-6496-4708-8A9B-D480F5373E99}">
      <dsp:nvSpPr>
        <dsp:cNvPr id="0" name=""/>
        <dsp:cNvSpPr/>
      </dsp:nvSpPr>
      <dsp:spPr>
        <a:xfrm>
          <a:off x="149919" y="691049"/>
          <a:ext cx="2783267" cy="3939458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D5FAF-0D46-459A-99C8-CD89AF4700E3}">
      <dsp:nvSpPr>
        <dsp:cNvPr id="0" name=""/>
        <dsp:cNvSpPr/>
      </dsp:nvSpPr>
      <dsp:spPr>
        <a:xfrm>
          <a:off x="3232744" y="1022497"/>
          <a:ext cx="6123212" cy="28925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Древнегреческий математик, физик и инженер из Сиракуз. Сделал множество открытий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в геометрии. Заложил основы механики, гидростатики</a:t>
          </a:r>
          <a:endParaRPr lang="ru-RU" sz="2400" kern="1200" dirty="0"/>
        </a:p>
      </dsp:txBody>
      <dsp:txXfrm>
        <a:off x="4129468" y="1446104"/>
        <a:ext cx="4329764" cy="20453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6488D-A95B-4A2C-822A-F29D1527DCFD}">
      <dsp:nvSpPr>
        <dsp:cNvPr id="0" name=""/>
        <dsp:cNvSpPr/>
      </dsp:nvSpPr>
      <dsp:spPr>
        <a:xfrm rot="786515">
          <a:off x="1737696" y="3116280"/>
          <a:ext cx="1802833" cy="54667"/>
        </a:xfrm>
        <a:custGeom>
          <a:avLst/>
          <a:gdLst/>
          <a:ahLst/>
          <a:cxnLst/>
          <a:rect l="0" t="0" r="0" b="0"/>
          <a:pathLst>
            <a:path>
              <a:moveTo>
                <a:pt x="0" y="27333"/>
              </a:moveTo>
              <a:lnTo>
                <a:pt x="1802833" y="2733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B6511-EB69-429C-A6A1-CEB596C7CE39}">
      <dsp:nvSpPr>
        <dsp:cNvPr id="0" name=""/>
        <dsp:cNvSpPr/>
      </dsp:nvSpPr>
      <dsp:spPr>
        <a:xfrm rot="20889712">
          <a:off x="1732790" y="2172719"/>
          <a:ext cx="2670024" cy="54667"/>
        </a:xfrm>
        <a:custGeom>
          <a:avLst/>
          <a:gdLst/>
          <a:ahLst/>
          <a:cxnLst/>
          <a:rect l="0" t="0" r="0" b="0"/>
          <a:pathLst>
            <a:path>
              <a:moveTo>
                <a:pt x="0" y="27333"/>
              </a:moveTo>
              <a:lnTo>
                <a:pt x="2670024" y="2733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013B4-22A7-46F5-84DD-71D2869ADE04}">
      <dsp:nvSpPr>
        <dsp:cNvPr id="0" name=""/>
        <dsp:cNvSpPr/>
      </dsp:nvSpPr>
      <dsp:spPr>
        <a:xfrm>
          <a:off x="218383" y="516685"/>
          <a:ext cx="2802545" cy="416108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B56A8-81DF-4462-A72E-CFE621438FDD}">
      <dsp:nvSpPr>
        <dsp:cNvPr id="0" name=""/>
        <dsp:cNvSpPr/>
      </dsp:nvSpPr>
      <dsp:spPr>
        <a:xfrm>
          <a:off x="4099883" y="83859"/>
          <a:ext cx="5791821" cy="25857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smtClean="0"/>
            <a:t>Греческий математик, астроном, географ, филолог и поэт. Ученик Каллимаха, с 235 г. до н. э. — глава Александрийской библиотеки</a:t>
          </a:r>
          <a:endParaRPr lang="ru-RU" sz="2400" kern="1200" dirty="0"/>
        </a:p>
      </dsp:txBody>
      <dsp:txXfrm>
        <a:off x="4948076" y="462531"/>
        <a:ext cx="4095435" cy="1828387"/>
      </dsp:txXfrm>
    </dsp:sp>
    <dsp:sp modelId="{C8B25FBD-7C51-4DBB-ABCD-A2E653BFB9D8}">
      <dsp:nvSpPr>
        <dsp:cNvPr id="0" name=""/>
        <dsp:cNvSpPr/>
      </dsp:nvSpPr>
      <dsp:spPr>
        <a:xfrm>
          <a:off x="3163112" y="2664593"/>
          <a:ext cx="5965441" cy="25912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 </a:t>
          </a:r>
          <a:r>
            <a:rPr lang="ru-RU" sz="2400" kern="1200" dirty="0" smtClean="0"/>
            <a:t>Самым знаменитым математическим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открытием стало «Решето Эратосфена», с помощью которого находятся простые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числа</a:t>
          </a:r>
          <a:endParaRPr lang="ru-RU" sz="2400" kern="1200" dirty="0"/>
        </a:p>
      </dsp:txBody>
      <dsp:txXfrm>
        <a:off x="4036731" y="3044070"/>
        <a:ext cx="4218203" cy="18322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0E56A-3861-4E46-ADE7-6D419EF8092E}">
      <dsp:nvSpPr>
        <dsp:cNvPr id="0" name=""/>
        <dsp:cNvSpPr/>
      </dsp:nvSpPr>
      <dsp:spPr>
        <a:xfrm rot="950750">
          <a:off x="1063500" y="2986928"/>
          <a:ext cx="1814918" cy="57041"/>
        </a:xfrm>
        <a:custGeom>
          <a:avLst/>
          <a:gdLst/>
          <a:ahLst/>
          <a:cxnLst/>
          <a:rect l="0" t="0" r="0" b="0"/>
          <a:pathLst>
            <a:path>
              <a:moveTo>
                <a:pt x="0" y="28520"/>
              </a:moveTo>
              <a:lnTo>
                <a:pt x="1814918" y="2852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9E6FC-E315-461C-94A5-B54A8638AF74}">
      <dsp:nvSpPr>
        <dsp:cNvPr id="0" name=""/>
        <dsp:cNvSpPr/>
      </dsp:nvSpPr>
      <dsp:spPr>
        <a:xfrm rot="20867696">
          <a:off x="1067189" y="1974249"/>
          <a:ext cx="2724801" cy="57041"/>
        </a:xfrm>
        <a:custGeom>
          <a:avLst/>
          <a:gdLst/>
          <a:ahLst/>
          <a:cxnLst/>
          <a:rect l="0" t="0" r="0" b="0"/>
          <a:pathLst>
            <a:path>
              <a:moveTo>
                <a:pt x="0" y="28520"/>
              </a:moveTo>
              <a:lnTo>
                <a:pt x="2724801" y="2852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69585-1B02-4B91-8A4C-4D665BAE95E7}">
      <dsp:nvSpPr>
        <dsp:cNvPr id="0" name=""/>
        <dsp:cNvSpPr/>
      </dsp:nvSpPr>
      <dsp:spPr>
        <a:xfrm>
          <a:off x="-836211" y="1244866"/>
          <a:ext cx="1961423" cy="276515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backgroundMark x1="46445" y1="5439" x2="46445" y2="5439"/>
                        <a14:backgroundMark x1="5213" y1="54393" x2="5213" y2="54393"/>
                        <a14:backgroundMark x1="96682" y1="52720" x2="96682" y2="52720"/>
                        <a14:backgroundMark x1="52607" y1="95397" x2="52607" y2="9539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249BC-9D00-4A40-BBB3-DD65BFC417F0}">
      <dsp:nvSpPr>
        <dsp:cNvPr id="0" name=""/>
        <dsp:cNvSpPr/>
      </dsp:nvSpPr>
      <dsp:spPr>
        <a:xfrm>
          <a:off x="3529991" y="184439"/>
          <a:ext cx="4726769" cy="21382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smtClean="0"/>
            <a:t>Древнегреческий математик, нередко упоминается как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smtClean="0"/>
            <a:t>«отец алгебры»</a:t>
          </a:r>
          <a:endParaRPr lang="ru-RU" sz="2400" kern="1200" dirty="0"/>
        </a:p>
      </dsp:txBody>
      <dsp:txXfrm>
        <a:off x="4222210" y="497575"/>
        <a:ext cx="3342331" cy="1511954"/>
      </dsp:txXfrm>
    </dsp:sp>
    <dsp:sp modelId="{5DF309F1-1B99-4DDA-9D99-2B4CEDEEFAD1}">
      <dsp:nvSpPr>
        <dsp:cNvPr id="0" name=""/>
        <dsp:cNvSpPr/>
      </dsp:nvSpPr>
      <dsp:spPr>
        <a:xfrm>
          <a:off x="2540341" y="2552433"/>
          <a:ext cx="5103629" cy="26978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smtClean="0"/>
            <a:t>Его именем названы два больших раздела теории чисел – теория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smtClean="0"/>
            <a:t>диофантовых уравнений и теория диофантовых приближений.</a:t>
          </a:r>
          <a:endParaRPr lang="ru-RU" sz="2400" kern="1200" dirty="0"/>
        </a:p>
      </dsp:txBody>
      <dsp:txXfrm>
        <a:off x="3287750" y="2947523"/>
        <a:ext cx="3608811" cy="19076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5CFDC-0A92-4AF3-A867-3BAC2A839F3E}">
      <dsp:nvSpPr>
        <dsp:cNvPr id="0" name=""/>
        <dsp:cNvSpPr/>
      </dsp:nvSpPr>
      <dsp:spPr>
        <a:xfrm rot="1621433">
          <a:off x="3731838" y="3330944"/>
          <a:ext cx="427835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427835" y="2008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AE2FE-D918-49A6-A1AA-165D39F8EFA2}">
      <dsp:nvSpPr>
        <dsp:cNvPr id="0" name=""/>
        <dsp:cNvSpPr/>
      </dsp:nvSpPr>
      <dsp:spPr>
        <a:xfrm rot="19492351">
          <a:off x="3720762" y="2023086"/>
          <a:ext cx="378111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378111" y="2008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CDB11-3DD1-462E-B69C-1C145DC82EDD}">
      <dsp:nvSpPr>
        <dsp:cNvPr id="0" name=""/>
        <dsp:cNvSpPr/>
      </dsp:nvSpPr>
      <dsp:spPr>
        <a:xfrm rot="21392920">
          <a:off x="3752774" y="2635543"/>
          <a:ext cx="2669120" cy="40166"/>
        </a:xfrm>
        <a:custGeom>
          <a:avLst/>
          <a:gdLst/>
          <a:ahLst/>
          <a:cxnLst/>
          <a:rect l="0" t="0" r="0" b="0"/>
          <a:pathLst>
            <a:path>
              <a:moveTo>
                <a:pt x="0" y="20083"/>
              </a:moveTo>
              <a:lnTo>
                <a:pt x="2669120" y="2008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8F4E8-2415-4530-BDC5-7ABD2990B980}">
      <dsp:nvSpPr>
        <dsp:cNvPr id="0" name=""/>
        <dsp:cNvSpPr/>
      </dsp:nvSpPr>
      <dsp:spPr>
        <a:xfrm>
          <a:off x="283965" y="698050"/>
          <a:ext cx="2861885" cy="392417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A41BA-2ECF-4D27-837D-7EA79A0A4390}">
      <dsp:nvSpPr>
        <dsp:cNvPr id="0" name=""/>
        <dsp:cNvSpPr/>
      </dsp:nvSpPr>
      <dsp:spPr>
        <a:xfrm>
          <a:off x="6409451" y="1214613"/>
          <a:ext cx="4083401" cy="2476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/>
            <a:t>Индийский математик, оперируя отрицательными числами, дал единое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/>
            <a:t>правило для решения любого квадратного уравнения</a:t>
          </a:r>
          <a:endParaRPr lang="ru-RU" sz="2000" kern="1200" dirty="0"/>
        </a:p>
      </dsp:txBody>
      <dsp:txXfrm>
        <a:off x="7007451" y="1577256"/>
        <a:ext cx="2887401" cy="1750997"/>
      </dsp:txXfrm>
    </dsp:sp>
    <dsp:sp modelId="{9991F29C-0353-4FE6-9282-B7198F22BB60}">
      <dsp:nvSpPr>
        <dsp:cNvPr id="0" name=""/>
        <dsp:cNvSpPr/>
      </dsp:nvSpPr>
      <dsp:spPr>
        <a:xfrm>
          <a:off x="3371396" y="0"/>
          <a:ext cx="3784553" cy="21813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/>
            <a:t>Сформулировал правила действий с нулем,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/>
            <a:t>который благодаря этому стал числом, равноправным с другими числами</a:t>
          </a:r>
          <a:endParaRPr lang="ru-RU" sz="2000" kern="1200" dirty="0"/>
        </a:p>
      </dsp:txBody>
      <dsp:txXfrm>
        <a:off x="3925631" y="319457"/>
        <a:ext cx="2676083" cy="1542474"/>
      </dsp:txXfrm>
    </dsp:sp>
    <dsp:sp modelId="{2C8522B6-3A18-4A99-BC2F-6EC900B14732}">
      <dsp:nvSpPr>
        <dsp:cNvPr id="0" name=""/>
        <dsp:cNvSpPr/>
      </dsp:nvSpPr>
      <dsp:spPr>
        <a:xfrm>
          <a:off x="3310060" y="3191402"/>
          <a:ext cx="4778487" cy="21080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smtClean="0"/>
            <a:t> </a:t>
          </a:r>
          <a:r>
            <a:rPr lang="ru-RU" sz="2000" kern="1200" smtClean="0"/>
            <a:t>Пользовался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/>
            <a:t>алгебраической символикой: для неизвестных и их степеней, для корня квадратного, для операций сложения и вычитания</a:t>
          </a:r>
          <a:endParaRPr lang="ru-RU" sz="2000" kern="1200" dirty="0"/>
        </a:p>
      </dsp:txBody>
      <dsp:txXfrm>
        <a:off x="4009853" y="3500118"/>
        <a:ext cx="3378901" cy="1490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92C3C-A481-4A7B-A177-EC2D43E30EE5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98BFE-87E9-4978-8B8B-CD916323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3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4253667"/>
            <a:ext cx="1157288" cy="173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5773" y="4994172"/>
            <a:ext cx="1247726" cy="132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621" y="2219325"/>
            <a:ext cx="2875157" cy="168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104" y="3589235"/>
            <a:ext cx="1335573" cy="172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139" y="462306"/>
            <a:ext cx="8596668" cy="10953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Математика в 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лицах</a:t>
            </a:r>
            <a:endParaRPr 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4329" y="2129829"/>
            <a:ext cx="1090613" cy="139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6724650" y="5318023"/>
            <a:ext cx="2311228" cy="134947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Выполнила: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Студентка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курса</a:t>
            </a:r>
          </a:p>
          <a:p>
            <a:pPr algn="just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Лерке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Ксения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1600" y="3589235"/>
            <a:ext cx="957263" cy="119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7" y="2219325"/>
            <a:ext cx="1895473" cy="167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3563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8754"/>
            <a:ext cx="8596668" cy="1335974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Брахмагупта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(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около 628 г. н.э.)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727720"/>
              </p:ext>
            </p:extLst>
          </p:nvPr>
        </p:nvGraphicFramePr>
        <p:xfrm>
          <a:off x="297323" y="1454727"/>
          <a:ext cx="11625503" cy="539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43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8758"/>
            <a:ext cx="8596668" cy="128253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Мухаммед ал-Хорезми 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(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IX в. н.э.)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891044"/>
              </p:ext>
            </p:extLst>
          </p:nvPr>
        </p:nvGraphicFramePr>
        <p:xfrm>
          <a:off x="677333" y="1591294"/>
          <a:ext cx="9200091" cy="511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190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2510"/>
            <a:ext cx="8596668" cy="1341912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Джемшид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ал-Каши</a:t>
            </a:r>
            <a:b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(XV в. н.э.)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780572"/>
              </p:ext>
            </p:extLst>
          </p:nvPr>
        </p:nvGraphicFramePr>
        <p:xfrm>
          <a:off x="363009" y="1674422"/>
          <a:ext cx="9019116" cy="4878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942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2954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Рене Декарт 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(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31.03.1596 — 11.02.1650)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612662"/>
              </p:ext>
            </p:extLst>
          </p:nvPr>
        </p:nvGraphicFramePr>
        <p:xfrm>
          <a:off x="352425" y="1428750"/>
          <a:ext cx="9563100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599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1257"/>
            <a:ext cx="8596668" cy="128253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ПЬЕР ФЕРМА 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(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1601 – 1665)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980439"/>
              </p:ext>
            </p:extLst>
          </p:nvPr>
        </p:nvGraphicFramePr>
        <p:xfrm>
          <a:off x="276889" y="1543792"/>
          <a:ext cx="9397557" cy="502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815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0634"/>
            <a:ext cx="8596668" cy="12825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Готфрид Вильгельм фон Лейбниц (01.06.1646 — 14.11.1716)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784356"/>
              </p:ext>
            </p:extLst>
          </p:nvPr>
        </p:nvGraphicFramePr>
        <p:xfrm>
          <a:off x="432772" y="1603169"/>
          <a:ext cx="9085791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757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6884"/>
            <a:ext cx="8596668" cy="1365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latin typeface="Arial Black" panose="020B0A04020102020204" pitchFamily="34" charset="0"/>
              </a:rPr>
              <a:t>Леонард Эйлер 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(</a:t>
            </a:r>
            <a:r>
              <a:rPr lang="ru-RU" sz="4000" dirty="0">
                <a:solidFill>
                  <a:schemeClr val="accent2"/>
                </a:solidFill>
                <a:latin typeface="Arial Black" panose="020B0A04020102020204" pitchFamily="34" charset="0"/>
              </a:rPr>
              <a:t>04.04.1707 — 07.09.1783)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819822"/>
              </p:ext>
            </p:extLst>
          </p:nvPr>
        </p:nvGraphicFramePr>
        <p:xfrm>
          <a:off x="502535" y="1581150"/>
          <a:ext cx="9336789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373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6883"/>
            <a:ext cx="8596668" cy="125878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Иоганн Карл Фридрих Гаусс (30.04.1777 — 23.02.1855)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932176"/>
              </p:ext>
            </p:extLst>
          </p:nvPr>
        </p:nvGraphicFramePr>
        <p:xfrm>
          <a:off x="267758" y="1685926"/>
          <a:ext cx="9304867" cy="442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0929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6700"/>
            <a:ext cx="8596668" cy="12096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Николай Иванович Лобачевский (20.11.1792 — 12.02.1856)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247442"/>
              </p:ext>
            </p:extLst>
          </p:nvPr>
        </p:nvGraphicFramePr>
        <p:xfrm>
          <a:off x="406226" y="1590675"/>
          <a:ext cx="9595023" cy="490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973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09" y="29241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5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9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28" y="14646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ФАЛЕС МИЛЕТСКИЙ </a:t>
            </a:r>
            <a:b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( 625 –547 до н. э.)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06405"/>
              </p:ext>
            </p:extLst>
          </p:nvPr>
        </p:nvGraphicFramePr>
        <p:xfrm>
          <a:off x="214196" y="1294410"/>
          <a:ext cx="9499820" cy="545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186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8772" y="120190"/>
            <a:ext cx="8596668" cy="107921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ФАЛЕС МИЛЕТСКИЙ 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( 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625 –547 до н. э.)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905131"/>
              </p:ext>
            </p:extLst>
          </p:nvPr>
        </p:nvGraphicFramePr>
        <p:xfrm>
          <a:off x="482611" y="1335974"/>
          <a:ext cx="9219529" cy="552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087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3756"/>
            <a:ext cx="8596668" cy="138941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Пифагор Самосский 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(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570 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- 495 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до н.э.)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296627"/>
              </p:ext>
            </p:extLst>
          </p:nvPr>
        </p:nvGraphicFramePr>
        <p:xfrm>
          <a:off x="202321" y="1523999"/>
          <a:ext cx="9594822" cy="533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938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2504"/>
            <a:ext cx="8596668" cy="140128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Е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вклид </a:t>
            </a:r>
            <a:b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(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365-300 до н. э.)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529838"/>
              </p:ext>
            </p:extLst>
          </p:nvPr>
        </p:nvGraphicFramePr>
        <p:xfrm>
          <a:off x="189527" y="1543792"/>
          <a:ext cx="10120729" cy="551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044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6883"/>
            <a:ext cx="8596668" cy="11875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Евклид 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(365-300 до н. э.)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410620"/>
              </p:ext>
            </p:extLst>
          </p:nvPr>
        </p:nvGraphicFramePr>
        <p:xfrm>
          <a:off x="344824" y="1484416"/>
          <a:ext cx="9844205" cy="513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812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0629"/>
            <a:ext cx="8596668" cy="13062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Архимед</a:t>
            </a:r>
            <a:b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(</a:t>
            </a:r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287 — 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212 до н. э.)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055119"/>
              </p:ext>
            </p:extLst>
          </p:nvPr>
        </p:nvGraphicFramePr>
        <p:xfrm>
          <a:off x="202007" y="1436914"/>
          <a:ext cx="9547321" cy="526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9704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5631"/>
            <a:ext cx="8596668" cy="12944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latin typeface="Arial Black" panose="020B0A04020102020204" pitchFamily="34" charset="0"/>
              </a:rPr>
              <a:t>Эратосфен Киренский 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(</a:t>
            </a:r>
            <a:r>
              <a:rPr lang="ru-RU" sz="4000" dirty="0">
                <a:solidFill>
                  <a:schemeClr val="accent2"/>
                </a:solidFill>
                <a:latin typeface="Arial Black" panose="020B0A04020102020204" pitchFamily="34" charset="0"/>
              </a:rPr>
              <a:t>около 275-194 до н.э.)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221741"/>
              </p:ext>
            </p:extLst>
          </p:nvPr>
        </p:nvGraphicFramePr>
        <p:xfrm>
          <a:off x="83567" y="1294412"/>
          <a:ext cx="9891705" cy="5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206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3132"/>
            <a:ext cx="8596668" cy="1140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ДИОФАНТ АЛЕКСАНДРИЙСКИЙ</a:t>
            </a:r>
            <a:b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Arial Black" panose="020B0A04020102020204" pitchFamily="34" charset="0"/>
              </a:rPr>
              <a:t>III 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</a:rPr>
              <a:t>век н. э.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052503"/>
              </p:ext>
            </p:extLst>
          </p:nvPr>
        </p:nvGraphicFramePr>
        <p:xfrm>
          <a:off x="1433643" y="1228725"/>
          <a:ext cx="8596668" cy="527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576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80404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80404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458</TotalTime>
  <Words>661</Words>
  <Application>Microsoft Office PowerPoint</Application>
  <PresentationFormat>Широкоэкранный</PresentationFormat>
  <Paragraphs>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Trebuchet MS</vt:lpstr>
      <vt:lpstr>Wingdings 3</vt:lpstr>
      <vt:lpstr>Грань</vt:lpstr>
      <vt:lpstr>Математика в лицах</vt:lpstr>
      <vt:lpstr>ФАЛЕС МИЛЕТСКИЙ  ( 625 –547 до н. э.)</vt:lpstr>
      <vt:lpstr>ФАЛЕС МИЛЕТСКИЙ  ( 625 –547 до н. э.)</vt:lpstr>
      <vt:lpstr>Пифагор Самосский  (570 - 495 до н.э.)</vt:lpstr>
      <vt:lpstr>Евклид  (365-300 до н. э.)</vt:lpstr>
      <vt:lpstr>Евклид  (365-300 до н. э.)</vt:lpstr>
      <vt:lpstr>Архимед  (287 — 212 до н. э.)</vt:lpstr>
      <vt:lpstr>Эратосфен Киренский  (около 275-194 до н.э.) </vt:lpstr>
      <vt:lpstr>ДИОФАНТ АЛЕКСАНДРИЙСКИЙ III век н. э. </vt:lpstr>
      <vt:lpstr>Брахмагупта  (около 628 г. н.э.)</vt:lpstr>
      <vt:lpstr>Мухаммед ал-Хорезми  (IX в. н.э.)</vt:lpstr>
      <vt:lpstr>Джемшид ал-Каши  (XV в. н.э.)</vt:lpstr>
      <vt:lpstr>Рене Декарт  (31.03.1596 — 11.02.1650)</vt:lpstr>
      <vt:lpstr>ПЬЕР ФЕРМА  (1601 – 1665)</vt:lpstr>
      <vt:lpstr>Готфрид Вильгельм фон Лейбниц (01.06.1646 — 14.11.1716)</vt:lpstr>
      <vt:lpstr>Леонард Эйлер  (04.04.1707 — 07.09.1783) </vt:lpstr>
      <vt:lpstr>Иоганн Карл Фридрих Гаусс (30.04.1777 — 23.02.1855)</vt:lpstr>
      <vt:lpstr>Николай Иванович Лобачевский (20.11.1792 — 12.02.1856)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лицах.</dc:title>
  <dc:creator>Windows User</dc:creator>
  <cp:lastModifiedBy>Admin</cp:lastModifiedBy>
  <cp:revision>47</cp:revision>
  <dcterms:created xsi:type="dcterms:W3CDTF">2018-11-06T14:00:18Z</dcterms:created>
  <dcterms:modified xsi:type="dcterms:W3CDTF">2018-11-19T06:14:13Z</dcterms:modified>
</cp:coreProperties>
</file>