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8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4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1F5005-6EB9-4DC6-B1F7-B6013354ECB0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660-8652-4604-B057-5329D5CAD7D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8E6F-166D-4654-A0C0-AA1A0E36A05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08204E46-7234-4F43-8BBE-FE35B5D8A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FC2504E5-2AC7-4805-AEA3-066A897E6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1A5C868A-BBF5-4016-AE55-0BD8743B6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7674C-77C8-4F6F-8DF2-6FFE0E5A7D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56352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897FF53A-A2AA-4632-B349-2A5B55246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3C288F42-1B3C-4A11-80B6-9A58B97BE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A47F9E68-FAA4-4230-B7BB-0C5F36DE3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0A5FA-4B0A-4D26-9AED-B77266AB68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6252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33464E-A9BF-4C19-A922-1E254BFA9047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B4CD-51D8-42CD-B0F9-4B7F8EA2B84C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233-A3A7-4984-B5A0-DCA5949450D3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3D2-0D04-49B2-B76C-AC0F6EB46015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68D-B47A-4565-AF05-788F7EE64473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1DB3-4022-4A6F-8BC3-B9A2FCFC49D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C50D52-EFC1-45F8-998E-4EC8345B1565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4AD4E-B021-413C-9E14-1F152B77237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B231AE-880A-4862-90EB-6B8539A82826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740352" cy="792088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Урюпинский филиал ГАПОУ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Волгоградский медицинский колледж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8460432" cy="58052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сопровождение беседы с пациентами Школы здоровья на тему: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«Дыхательная гимнастика при бронхиальной астме»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Выполнила:</a:t>
            </a:r>
          </a:p>
          <a:p>
            <a:pPr algn="ctr"/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Мамедова Марина </a:t>
            </a:r>
            <a:r>
              <a:rPr lang="ru-RU" sz="21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Алимовна</a:t>
            </a:r>
            <a:endParaRPr lang="ru-RU" sz="21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студентка 4 курса </a:t>
            </a:r>
          </a:p>
          <a:p>
            <a:pPr algn="ctr"/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пециальность Сестринское </a:t>
            </a:r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</a:p>
          <a:p>
            <a:pPr algn="ctr"/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Руководитель: Ивонина Т.В.</a:t>
            </a:r>
          </a:p>
          <a:p>
            <a:pPr algn="ct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Урюпинск 2019                                             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meditatewoman-square-12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372"/>
            <a:ext cx="3786190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xmlns="" id="{205F078A-E50F-4BDD-8476-01AB4D3A2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-171400"/>
            <a:ext cx="7924800" cy="936104"/>
          </a:xfrm>
        </p:spPr>
        <p:txBody>
          <a:bodyPr/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УПРАЖНЕНИЕ «КОШКА»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B084B18F-8C0D-41E8-9481-6FC02DCEB6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85224"/>
            <a:ext cx="4071933" cy="45720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Исходное положение: станьте прямо, ноги чуть уже ширины плеч (ступни ног в упражнении не должны отрываться от пола). Сделайте танцевальное приседание и одновременно поворот туловища вправо - резкий, короткий вдох.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Затем такое же приседание с поворотом влево и тоже короткий, шумный вдох носом. Вправо - влево, вдох справа - вдох слева. Выдохи происходят между вдохами сами, непроизвольно. Колени слегка сгибайте и выпрямляйте (приседание легкое, пружинистое, глубоко не приседать). Руками делайте хватательные движения справа и слева на уровне пояса. Спина абсолютно прямая, поворот - только в талии.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Норма: 12 раз по 8 вдохов-движений.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Упражнение "Кошка" можно делать также сидя на стуле и лежа в постели (в тяжелом состоянии). </a:t>
            </a:r>
          </a:p>
        </p:txBody>
      </p:sp>
      <p:pic>
        <p:nvPicPr>
          <p:cNvPr id="13316" name="Рисунок 10">
            <a:extLst>
              <a:ext uri="{FF2B5EF4-FFF2-40B4-BE49-F238E27FC236}">
                <a16:creationId xmlns:a16="http://schemas.microsoft.com/office/drawing/2014/main" xmlns="" id="{05880C6C-7589-404F-967A-BD98E98856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692696"/>
            <a:ext cx="2949791" cy="2428892"/>
          </a:xfrm>
          <a:noFill/>
        </p:spPr>
      </p:pic>
      <p:pic>
        <p:nvPicPr>
          <p:cNvPr id="5" name="Рисунок 4" descr="d-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185592"/>
            <a:ext cx="328614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xmlns="" id="{7B553344-493B-4635-978D-0A874E678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/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УПРАЖНЕНИЕ «ОБНИМИ ПЛЕЧИ»</a:t>
            </a:r>
          </a:p>
        </p:txBody>
      </p:sp>
      <p:pic>
        <p:nvPicPr>
          <p:cNvPr id="14339" name="Рисунок 13">
            <a:extLst>
              <a:ext uri="{FF2B5EF4-FFF2-40B4-BE49-F238E27FC236}">
                <a16:creationId xmlns:a16="http://schemas.microsoft.com/office/drawing/2014/main" xmlns="" id="{0AD9A742-05E3-4707-9F10-C08317CB99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0760" y="857232"/>
            <a:ext cx="2857488" cy="2016224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-26560" y="9807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встаньте прямо. Руки согнуты в локтях и подняты на уровень плеч кистями друг к другу.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В момент короткого шумного вдоха носом бросаем руки навстречу друг другу, как бы обнимая себя за плечи. Важно, чтобы руки двигались параллельно, а не крест-накрест. При этом одна рука окажется над другой, причем какая над какой – все равно.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560" y="3645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2.Сразу же после короткого вдоха руки слегка расходятся в стороны (но не до исходного положения). В этот момент на выдохе абсолютно пассивно уходит воздух.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m0-tub-ru.yandex.net/i?id=62e360130d5d172d05261d94452dd07b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71810"/>
            <a:ext cx="2786082" cy="37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xmlns="" id="{CF1732B9-1AD9-4308-87F9-686029B9B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4838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УПРАЖНЕНИЕ </a:t>
            </a:r>
            <a:b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«БОЛЬШОЙ МАЯТНИК»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123CD462-BCD5-4559-B098-89D74CB882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28736"/>
            <a:ext cx="5534025" cy="430054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Исходное положение: станьте прямо, ноги чуть уже ширины плеч. Наклон вперед, руки тянутся к полу - вдох. И сразу без остановки (слегка прогнувшись в пояснице) наклон назад - руки обнимают плечи. И тоже вдох. Кланяйтесь вперед - откидывайтесь назад, вдох "с пола" - вдох "с потолка". Выдох происходит в промежутке между вдохами сам, не задерживайте и не выталкивайте выдох!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Норма: 12 раз по 8 вдохов-движений.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Упражнение "Большой маятник" можно делать также сидя.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Ограничения: при остеохондрозе, травмах позвоночника и смещениях межпозвонковых дисков упражнение "Большой маятник" делайте, ограничивая движения: слегка кланяясь вперед и почти не прогибаясь при наклоне назад.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Только хорошо освоив первые шесть упражнений комплекса, можно переходить к остальным.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Добавляйте каждый день по одному упражнению из второй половины комплекса, пока не освоите все основные упражнения</a:t>
            </a:r>
            <a:r>
              <a:rPr lang="ru-RU" altLang="en-US" sz="160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5364" name="Рисунок 16">
            <a:extLst>
              <a:ext uri="{FF2B5EF4-FFF2-40B4-BE49-F238E27FC236}">
                <a16:creationId xmlns:a16="http://schemas.microsoft.com/office/drawing/2014/main" xmlns="" id="{D4B94B62-D5C3-4BD9-B28D-257A50E854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1500174"/>
            <a:ext cx="2120927" cy="2448272"/>
          </a:xfrm>
          <a:noFill/>
        </p:spPr>
      </p:pic>
      <p:pic>
        <p:nvPicPr>
          <p:cNvPr id="8196" name="Picture 4" descr="https://im0-tub-ru.yandex.net/i?id=f85fb6819ea8bf9ee446bd487b97249f-sr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500571"/>
            <a:ext cx="4143372" cy="2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xmlns="" id="{C4AC3733-EADE-483E-AD08-D978C2372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24800" cy="7227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ТРЕНАЖЕР ДЫХАТЕЛЬНЫЙ ИНДИВИДУАЛЬНЫЙ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C5AF0527-FBE1-48BD-B618-C07B6EB04B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2869" y="908720"/>
            <a:ext cx="4886325" cy="4235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Предназначен для дыхательных тренировок с целью профилактики и лечения различных заболеваний, повышенных </a:t>
            </a:r>
            <a:r>
              <a:rPr lang="ru-RU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иммунитетных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и адаптационных возможностей организма, реабилитации и восстановления при неблагоприятных (включая радиацию) экологических и производственных факторах, стрессах.</a:t>
            </a:r>
          </a:p>
        </p:txBody>
      </p:sp>
      <p:pic>
        <p:nvPicPr>
          <p:cNvPr id="16388" name="Picture 4" descr="00000008963_1_Big">
            <a:extLst>
              <a:ext uri="{FF2B5EF4-FFF2-40B4-BE49-F238E27FC236}">
                <a16:creationId xmlns:a16="http://schemas.microsoft.com/office/drawing/2014/main" xmlns="" id="{EFEFF918-753A-4DE5-B9EA-C74857DCBF7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28" y="4286256"/>
            <a:ext cx="3143272" cy="2571744"/>
          </a:xfrm>
          <a:noFill/>
        </p:spPr>
      </p:pic>
      <p:pic>
        <p:nvPicPr>
          <p:cNvPr id="5" name="Рисунок 4" descr="13016.75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632" y="1049184"/>
            <a:ext cx="4114806" cy="2160240"/>
          </a:xfrm>
          <a:prstGeom prst="rect">
            <a:avLst/>
          </a:prstGeom>
        </p:spPr>
      </p:pic>
      <p:pic>
        <p:nvPicPr>
          <p:cNvPr id="9218" name="Picture 2" descr="https://im0-tub-ru.yandex.net/i?id=eb3aa32297b046f86d28fe9f88ba9e64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00438"/>
            <a:ext cx="2586835" cy="25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0-tub-ru.yandex.net/i?id=d3b4a6ce64ed3e54aac76bc9bb6e6fe4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62778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1FB32230-1A1A-494D-8716-33EA93AB0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786" y="357166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ТЕХНИКА ПРОВЕДЕНИЯ ДИАФРАГМАЛЬНОГО ДЫХАНИЯ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538D84C5-669E-4D42-82F0-B513418FCC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28802"/>
            <a:ext cx="8054975" cy="41576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Комплекс упражнений на напряжения и расслабления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Длительность 5-7 минут 2 раза в день.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Цель научить умению расслабляться сохранять спокойствие во время приступа астмы.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Выполняется сидя на стуле или лежа на полу.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1 Руки лежат на коленях или располагаются вдоль тела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2 Закрыть глаза и опустить подбородок на грудь.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3 Поочередно напрягают мышцы шеи, лица, плеч, предплечья.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4 Каждый раз после напряжения следует полное расслабление, которое сопровождается воображением пребывания в наиболее красивом и приятном месте.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xmlns="" id="{90161D6F-E360-42EF-A5B2-4A5AFBC03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4978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ПРИЧИНЫ ОБРАЩЕНИЯ </a:t>
            </a:r>
            <a:b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ЗА МЕДИЦИНСКОЙ ПОМОЩЬЮ ПРИ ФИЗИЧЕСКИХ НАГРУЗКАХ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D88FA704-0332-4891-8994-658D0C4595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8840"/>
            <a:ext cx="83058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Хрипы учащаются, несмотря на то, что принято лекарство.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Дыхание учащается, несмотря на то, что лекарство должно было подействовать.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Признаки тяжелого дыхания: грудь, шея, вытянуты, напряженное дыхание.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Трудно ходить, говорить.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Ребенок прекращает играть.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Губы и ногти синие (если этот признак срочно!!! врача).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Снижена пиковая скорость выдоха ниже 60 %.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xmlns="" id="{58F3AAE0-1A0C-47AF-8925-CF5EF6ABC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907256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НЕСКОЛЬКО ШАГОВ, </a:t>
            </a:r>
            <a:b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КОТОРЫЕ СЛЕДУЕТ ПРЕДПРИНЯТЬ В СЛУЧАЕ ПРИСТУПА БРОНХИАЛЬНОЙ АСТМЫ: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8102220D-CE0B-4CF3-B4E1-7FB7180056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/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Определить, что вызывает затрудненное дыхание</a:t>
            </a:r>
          </a:p>
          <a:p>
            <a:pPr eaLnBrk="1" hangingPunct="1"/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Улица- пыльца растений, табачный дым</a:t>
            </a:r>
          </a:p>
          <a:p>
            <a:pPr eaLnBrk="1" hangingPunct="1"/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При беге – физическая нагрузка</a:t>
            </a:r>
          </a:p>
          <a:p>
            <a:pPr eaLnBrk="1" hangingPunct="1"/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В доме – домашняя пыль</a:t>
            </a:r>
          </a:p>
          <a:p>
            <a:pPr eaLnBrk="1" hangingPunct="1"/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Эмоции- огорчения, смех, бурные игры</a:t>
            </a:r>
          </a:p>
          <a:p>
            <a:pPr eaLnBrk="1" hangingPunct="1"/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Если приступ начинается сразу после еды</a:t>
            </a:r>
          </a:p>
          <a:p>
            <a:pPr eaLnBrk="1" hangingPunct="1"/>
            <a:r>
              <a:rPr lang="ru-RU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 Пищевые продукты- орехи, рыба, шоколад.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xmlns="" id="{B143028D-BDB3-49AD-8171-724AC9BFF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ЧТО НУЖНО СДЕЛАТЬ?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1983DA95-EBDD-4E81-985D-0D31B42FCC2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000250"/>
            <a:ext cx="8305800" cy="40862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Устранить причину: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уйти из этого места;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прекратить физические нагрузки;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попытаться успокоиться расслабиться, сделать дыхательные упражнения (см приложение №1);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во время приступа необходимо принять удобную позу и расслабиться. Дыхание должно быть редким и равномерным.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сделать 1-2 ингаляции;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пить воду маленькими глотками;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ребенок должен сохранять спокойствие;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подождать, чтобы лекарство подействовало;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постараться думать о другом;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если в течении 15-20 минут самочувствие не улучшилось и симптомы нарастают вызовите врача;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объяснить врачу свои симптомы и какое лекарство ты принял.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237445" cy="220503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arma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140968"/>
            <a:ext cx="3096344" cy="29724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xmlns="" id="{E7FCCD20-C95B-48B9-886C-F79456CA6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82000" cy="1443038"/>
          </a:xfrm>
        </p:spPr>
        <p:txBody>
          <a:bodyPr/>
          <a:lstStyle/>
          <a:p>
            <a:pPr algn="ctr" eaLnBrk="1" hangingPunct="1"/>
            <a:r>
              <a:rPr lang="ru-RU" altLang="en-US" sz="28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РАЦИОНАЛЬНАЯ ДЫХАТЕЛЬНАЯ ГИМНАСТИКА по К.П. </a:t>
            </a:r>
            <a:r>
              <a:rPr lang="ru-RU" altLang="en-US" sz="2800" b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Бутейко</a:t>
            </a:r>
            <a:r>
              <a:rPr lang="ru-RU" altLang="en-US" sz="28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en-US" sz="2800" b="0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altLang="en-US" sz="28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(волевая ликвидация глубокого дыхания)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C15312D1-A827-467F-B5EA-75F06514E7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7886680" cy="272547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Этот комплекс заключается в постепенном уменьшении глубины дыхания путем постоянного расслабления дыхательной мускулатуры, либо задержек дыхания до появления ощущения легкого недостатка воздуха. Тренировки производятся в условиях покоя и мышечной релаксации. Дышать следует только через нос.</a:t>
            </a:r>
          </a:p>
        </p:txBody>
      </p:sp>
      <p:pic>
        <p:nvPicPr>
          <p:cNvPr id="1028" name="Picture 4" descr="https://im0-tub-ru.yandex.net/i?id=997acc6792ed932d8d13b4f14e685d82-sr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14093"/>
            <a:ext cx="2664296" cy="23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90cfaf62bc91b69d05f9b3ac83bc94b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89" y="4221088"/>
            <a:ext cx="2957401" cy="216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xmlns="" id="{1B4ED692-8E1D-4438-8B4C-E5C68C8A1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en-US" sz="32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РАЦИОНАЛЬНАЯ ДЫХАТЕЛЬНАЯ ГИМНАСТИКА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A95B7B3A-83B1-436E-A0C8-7CCF4112E2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832"/>
            <a:ext cx="8305800" cy="3724275"/>
          </a:xfrm>
        </p:spPr>
        <p:txBody>
          <a:bodyPr/>
          <a:lstStyle/>
          <a:p>
            <a:pPr eaLnBrk="1" hangingPunct="1"/>
            <a:r>
              <a:rPr lang="ru-RU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Основные этапы </a:t>
            </a:r>
            <a:r>
              <a:rPr lang="ru-RU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методики:</a:t>
            </a:r>
            <a:endParaRPr lang="ru-RU" altLang="en-US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удобно сесть, расслабиться, сосредоточить внимание на дыхании;</a:t>
            </a:r>
          </a:p>
          <a:p>
            <a:pPr eaLnBrk="1" hangingPunct="1"/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выполнить </a:t>
            </a:r>
            <a:r>
              <a:rPr lang="ru-RU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спокойный </a:t>
            </a: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поверхностный вдох в течение 3 секунд (вдох от носа доходит только до ключиц);</a:t>
            </a:r>
          </a:p>
          <a:p>
            <a:pPr eaLnBrk="1" hangingPunct="1"/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произвести спокойный сдержанный выдох в течение 3-4 секунд;</a:t>
            </a:r>
          </a:p>
          <a:p>
            <a:pPr eaLnBrk="1" hangingPunct="1"/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задержать дыхание после выдоха (вначале на 3-4 сек, затем постепенно, по мере тренированности, длительность </a:t>
            </a:r>
            <a:r>
              <a:rPr lang="ru-RU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апное</a:t>
            </a: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увеличивается). Задержка дыхания вызывает на короткое время гипоксемию и </a:t>
            </a:r>
            <a:r>
              <a:rPr lang="ru-RU" alt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гиперкапию</a:t>
            </a:r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выполнить спокойный неглубокий вдох и т.д.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xmlns="" id="{FA4EBA04-0EDB-4406-B0A5-0D0114CF9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648" y="116632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en-US" sz="32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РАЦИОНАЛЬНАЯ ДЫХАТЕЛЬНАЯ ГИМНАСТИКА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7D69501A-D460-4551-BDFD-246FCAAF17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2050" y="1714488"/>
            <a:ext cx="4083984" cy="435819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Противопоказания:</a:t>
            </a:r>
            <a:endParaRPr lang="ru-RU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астматический статус;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НК, вызванная </a:t>
            </a:r>
            <a:r>
              <a:rPr lang="ru-RU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декомплексным</a:t>
            </a:r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хранением легочного сердца или другими причинами;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психические заболевания или психопатия с негативным отношением к ВЛГД;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инфаркт миокарда.</a:t>
            </a:r>
          </a:p>
        </p:txBody>
      </p:sp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89" y="2132856"/>
            <a:ext cx="4992690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xmlns="" id="{F96828B8-3D70-4890-AC7D-9E0DE54B9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en-US" sz="32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ДЫХАТЕЛЬНАЯ ГИМНАСТИКА </a:t>
            </a:r>
            <a:br>
              <a:rPr lang="ru-RU" altLang="en-US" sz="3200" b="0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altLang="en-US" sz="32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ПО СТРЕЛЬНИКОВОЙ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954951E5-D86A-4EE0-A0B5-42F92A3682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8126413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Эта гимнастика чрезвычайно благотворно воздействует на организм в целом: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восстанавливает нарушенное носовое дыхание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улучшает дренажную функцию бронхов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устраняет некоторые морфологические изменения в бронхиальной астме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способствует рассасыванию воспалительных образований, расправлению сморщенных участков ткани, восстановлению кровообращения и </a:t>
            </a:r>
            <a:r>
              <a:rPr lang="ru-RU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лимфообращения</a:t>
            </a: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устранению местных застойных явлений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положительно влияет на обменные процессы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налаживает нарушение функции ССС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исправляет развивающиеся в процессе заболевания различные деформации грудной клетки и позвоночника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способствует восстановлению нарушенных в ходе болезни нервных регуляций со стороны ЦНС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повышает общую сопротивляемость организма, его тонус, улучшает нервно-психическое состояние</a:t>
            </a:r>
          </a:p>
        </p:txBody>
      </p:sp>
      <p:pic>
        <p:nvPicPr>
          <p:cNvPr id="2050" name="Picture 2" descr="https://im0-tub-ru.yandex.net/i?id=83e6bc1c6ca836efb6a32cb813be589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581128"/>
            <a:ext cx="313184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ebd635017bda4f5a85aeccee51842557-sr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3020486" cy="18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xmlns="" id="{2E0758BF-7707-4413-A0D0-C29D7C32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en-US" sz="32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ОСНОВНОЙ КОМПЛЕКС ДЫХАТЕЛЬНЫХ УПРАЖНЕНИЙ: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86F37D50-B205-4EC4-B630-9D3B77FF96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7910513" cy="3724275"/>
          </a:xfrm>
        </p:spPr>
        <p:txBody>
          <a:bodyPr/>
          <a:lstStyle/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упражнение "ладошки"- разминочное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"погончики"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"насос" (накачивание шины)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"кошка" (приседание с поворотом)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"обними плечи" (вдох на сжатии грудной клетки)</a:t>
            </a:r>
          </a:p>
          <a:p>
            <a:pPr eaLnBrk="1" hangingPunct="1"/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"большой маятник" ("насос"+"обними плечи")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xmlns="" id="{15C650D9-46D3-40E7-872B-B789DB8BD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924800" cy="836712"/>
          </a:xfrm>
        </p:spPr>
        <p:txBody>
          <a:bodyPr/>
          <a:lstStyle/>
          <a:p>
            <a:pPr algn="ctr" eaLnBrk="1" hangingPunct="1"/>
            <a:r>
              <a:rPr lang="ru-RU" altLang="en-US" sz="3200" b="0" dirty="0">
                <a:solidFill>
                  <a:srgbClr val="7030A0"/>
                </a:solidFill>
                <a:latin typeface="Times New Roman" panose="02020603050405020304" pitchFamily="18" charset="0"/>
              </a:rPr>
              <a:t>УПРАЖНЕНИЕ «ЛАДОШКИ»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C70B3157-099F-4C8C-A753-3E0557D531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74"/>
            <a:ext cx="4886325" cy="535782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1600" dirty="0"/>
              <a:t> </a:t>
            </a: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Исходное положение: станьте прямо, согните руки в локтях (локти вниз) и "покажите ладони зрителю" - - "поза экстрасенса". Делайте шумные, короткие, ритмичные вдохи носом и одновременно сжимайте ладони в кулаки (хватательные движения). Подряд сделайте 4 резких, ритмичных вдоха носом (то есть "шмыгните" 4 раза). Затем руки опустите и отдохните 3-4 секунды - пауза; Сделайте еще 4 коротких, шумных вдоха и снова пауза.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Помните! Активный вдох носом - абсолютно пассивный, неслышный выдох через рот.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Норма: "</a:t>
            </a:r>
            <a:r>
              <a:rPr lang="ru-RU" altLang="en-US" sz="1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прошмыгайте</a:t>
            </a: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" носом 24 раза по 4 вдоха.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Упражнение "Ладошки" можно делать стоя, сидя и лежа.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В начале урока возможно легкое головокружение. Не пугайтесь: оно пройдет к концу урока. Если головокружение сильное, сядьте и проделайте весь урок сидя, делая паузы после каждых 4 вдохов-движений (отдыхать можно не 3-4 секунды, а от 5 до 10 секунд)</a:t>
            </a:r>
          </a:p>
        </p:txBody>
      </p:sp>
      <p:pic>
        <p:nvPicPr>
          <p:cNvPr id="10244" name="Рисунок 1">
            <a:extLst>
              <a:ext uri="{FF2B5EF4-FFF2-40B4-BE49-F238E27FC236}">
                <a16:creationId xmlns:a16="http://schemas.microsoft.com/office/drawing/2014/main" xmlns="" id="{2CBA67C7-460F-4466-8B8F-71F189C6DA2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1000108"/>
            <a:ext cx="2343500" cy="2112255"/>
          </a:xfrm>
          <a:noFill/>
        </p:spPr>
      </p:pic>
      <p:pic>
        <p:nvPicPr>
          <p:cNvPr id="5" name="Рисунок 4" descr="Gimnastika-Strelnikovoj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872233"/>
            <a:ext cx="3286148" cy="29857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xmlns="" id="{DD34EE9A-A3E3-4B07-BE2F-51C1CDF95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УПРАЖНЕНИЕ «ПОГОНЧИКИ»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4818D92B-1D70-4619-A3CF-5E994CB900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2984"/>
            <a:ext cx="4813300" cy="4162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1800" dirty="0"/>
              <a:t> </a:t>
            </a:r>
            <a:r>
              <a:rPr lang="ru-RU" alt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станьте прямо, кисти рук сожмите в кулаки и прижмите к животу на уровне пояса. В момент вдоха резко толкайте кулаки вниз к полу, как бы отжимаясь от него (плечи напряжены, руки прямые, тянутся к полу). Затем кисти рук возвращаются в и.п. на уровень пояса. Плечи расслаблены - выдох "ушел". Выше пояса кисти рук не поднимайте. Сделайте подряд уже не 4 вдоха-движения, а 8. Затем отдых 3-4 секунды и снова 8. вдохов-движений.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Норма: 12 раз по 8 вдохов-движений.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Упражнение "Погончики" можно делать стоя, сидя и лежа.</a:t>
            </a:r>
          </a:p>
        </p:txBody>
      </p:sp>
      <p:pic>
        <p:nvPicPr>
          <p:cNvPr id="11268" name="Рисунок 4">
            <a:extLst>
              <a:ext uri="{FF2B5EF4-FFF2-40B4-BE49-F238E27FC236}">
                <a16:creationId xmlns:a16="http://schemas.microsoft.com/office/drawing/2014/main" xmlns="" id="{25109029-8F75-4700-8F44-B227B494A97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1071546"/>
            <a:ext cx="3000364" cy="2214578"/>
          </a:xfrm>
          <a:noFill/>
        </p:spPr>
      </p:pic>
      <p:pic>
        <p:nvPicPr>
          <p:cNvPr id="5" name="Рисунок 4" descr="uprazhneni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14327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xmlns="" id="{1243280B-B3C0-4462-9AF4-FA3162B81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pPr algn="ctr" eaLnBrk="1" hangingPunct="1"/>
            <a:r>
              <a:rPr lang="ru-RU" altLang="en-US" sz="3200" dirty="0">
                <a:solidFill>
                  <a:srgbClr val="7030A0"/>
                </a:solidFill>
                <a:latin typeface="Times New Roman" panose="02020603050405020304" pitchFamily="18" charset="0"/>
              </a:rPr>
              <a:t>УПРАЖНЕНИЕ «НАСОС»</a:t>
            </a:r>
          </a:p>
        </p:txBody>
      </p:sp>
      <p:pic>
        <p:nvPicPr>
          <p:cNvPr id="12291" name="Рисунок 7">
            <a:extLst>
              <a:ext uri="{FF2B5EF4-FFF2-40B4-BE49-F238E27FC236}">
                <a16:creationId xmlns:a16="http://schemas.microsoft.com/office/drawing/2014/main" xmlns="" id="{63FBC780-7572-42F0-81AD-A4A2E276D1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785794"/>
            <a:ext cx="3643306" cy="2098997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908720"/>
            <a:ext cx="34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Встаньте прямо, руки опущены. Слегка наклонитесь к полу: спину скруглите, голову опустите, все тело расслабьте. Затем как можно резче наклонитесь к полу, и в самой нижней точке сделайте такой же резкий вдох.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Вернитесь в исходное положение; в этот момент происходит выдох. Выдыхать можно и через нос, и через рот. Не обращайте на это внимания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dom-knig.com/page_images/18/49a3b08dc78e4035f9535c7587879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041576"/>
            <a:ext cx="34290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Words>1397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Урюпинский филиал ГАПОУ “Волгоградский медицинский колледж”</vt:lpstr>
      <vt:lpstr>РАЦИОНАЛЬНАЯ ДЫХАТЕЛЬНАЯ ГИМНАСТИКА по К.П. Бутейко  (волевая ликвидация глубокого дыхания)</vt:lpstr>
      <vt:lpstr>РАЦИОНАЛЬНАЯ ДЫХАТЕЛЬНАЯ ГИМНАСТИКА</vt:lpstr>
      <vt:lpstr>РАЦИОНАЛЬНАЯ ДЫХАТЕЛЬНАЯ ГИМНАСТИКА</vt:lpstr>
      <vt:lpstr>ДЫХАТЕЛЬНАЯ ГИМНАСТИКА  ПО СТРЕЛЬНИКОВОЙ</vt:lpstr>
      <vt:lpstr>ОСНОВНОЙ КОМПЛЕКС ДЫХАТЕЛЬНЫХ УПРАЖНЕНИЙ:</vt:lpstr>
      <vt:lpstr>УПРАЖНЕНИЕ «ЛАДОШКИ»</vt:lpstr>
      <vt:lpstr>УПРАЖНЕНИЕ «ПОГОНЧИКИ»</vt:lpstr>
      <vt:lpstr>УПРАЖНЕНИЕ «НАСОС»</vt:lpstr>
      <vt:lpstr>УПРАЖНЕНИЕ «КОШКА»</vt:lpstr>
      <vt:lpstr>УПРАЖНЕНИЕ «ОБНИМИ ПЛЕЧИ»</vt:lpstr>
      <vt:lpstr>УПРАЖНЕНИЕ  «БОЛЬШОЙ МАЯТНИК»</vt:lpstr>
      <vt:lpstr>ТРЕНАЖЕР ДЫХАТЕЛЬНЫЙ ИНДИВИДУАЛЬНЫЙ</vt:lpstr>
      <vt:lpstr>ТЕХНИКА ПРОВЕДЕНИЯ ДИАФРАГМАЛЬНОГО ДЫХАНИЯ</vt:lpstr>
      <vt:lpstr>ПРИЧИНЫ ОБРАЩЕНИЯ  ЗА МЕДИЦИНСКОЙ ПОМОЩЬЮ ПРИ ФИЗИЧЕСКИХ НАГРУЗКАХ</vt:lpstr>
      <vt:lpstr>НЕСКОЛЬКО ШАГОВ,  КОТОРЫЕ СЛЕДУЕТ ПРЕДПРИНЯТЬ В СЛУЧАЕ ПРИСТУПА БРОНХИАЛЬНОЙ АСТМЫ:</vt:lpstr>
      <vt:lpstr>ЧТО НУЖНО СДЕЛАТЬ?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активность при бронхиальной астме</dc:title>
  <dc:creator>марина</dc:creator>
  <cp:lastModifiedBy>марина</cp:lastModifiedBy>
  <cp:revision>22</cp:revision>
  <dcterms:created xsi:type="dcterms:W3CDTF">1601-01-01T00:00:00Z</dcterms:created>
  <dcterms:modified xsi:type="dcterms:W3CDTF">2019-04-23T12:52:30Z</dcterms:modified>
</cp:coreProperties>
</file>