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947" y="908720"/>
            <a:ext cx="7761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ПРОЦЕССУАЛЬНЫЕ И ОРГАНИЗАЦИОННО-ТАКТИЧЕСКИЕ ОСОБЕННОСТИ ОСМОТРА МЕСТА ПРОИСШЕСТВИЯ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947" y="5661248"/>
            <a:ext cx="5372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Вячеславовна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Куликова Анна Анатольевна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УГП-Гb21</a:t>
            </a:r>
          </a:p>
        </p:txBody>
      </p:sp>
    </p:spTree>
    <p:extLst>
      <p:ext uri="{BB962C8B-B14F-4D97-AF65-F5344CB8AC3E}">
        <p14:creationId xmlns:p14="http://schemas.microsoft.com/office/powerpoint/2010/main" val="159585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852936"/>
            <a:ext cx="4978896" cy="914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2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" t="235" r="6468" b="-235"/>
          <a:stretch/>
        </p:blipFill>
        <p:spPr>
          <a:xfrm>
            <a:off x="-34233" y="14470"/>
            <a:ext cx="9649263" cy="684353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35696" y="1124744"/>
            <a:ext cx="6336704" cy="3960440"/>
          </a:xfrm>
          <a:prstGeom prst="round2DiagRect">
            <a:avLst/>
          </a:prstGeom>
          <a:solidFill>
            <a:schemeClr val="accent2">
              <a:alpha val="8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Осмотр места происшествия – это следственное действие, в ходе которого, пожалуй, наиболее ярко проявляется роль специалиста. По некоторым категориям дел, например связанным с техногенными авариями или катастрофами, проведение осмотра места происшествия просто невозможно без участия специалистов. Многие авторы вообще предлагали закрепить участие специалиста в осмотре места происшествия в качестве обязательного.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081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58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43608" y="908720"/>
            <a:ext cx="7776864" cy="5184576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Нам все же требования об обязательном привлечении специалистов к проведению осмотра места происшествия при расследовании любых уголовных дел представляется несколько </a:t>
            </a:r>
            <a:r>
              <a:rPr lang="ru-RU" dirty="0" err="1" smtClean="0"/>
              <a:t>из-лишним</a:t>
            </a:r>
            <a:r>
              <a:rPr lang="ru-RU" dirty="0" smtClean="0"/>
              <a:t> и не конкретизированным. С обязательным привлечением фотографов и </a:t>
            </a:r>
            <a:r>
              <a:rPr lang="ru-RU" dirty="0" err="1" smtClean="0"/>
              <a:t>видеооператоров</a:t>
            </a:r>
            <a:r>
              <a:rPr lang="ru-RU" dirty="0" smtClean="0"/>
              <a:t> мы можем согласиться – это будет дисциплинировать участников следственного действия способствовать  закреплению  доказательств.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4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r="4160" b="8561"/>
          <a:stretch/>
        </p:blipFill>
        <p:spPr>
          <a:xfrm>
            <a:off x="0" y="44624"/>
            <a:ext cx="9309198" cy="6813376"/>
          </a:xfrm>
          <a:prstGeom prst="rect">
            <a:avLst/>
          </a:prstGeo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1979712" y="1268760"/>
            <a:ext cx="6768752" cy="2448272"/>
          </a:xfrm>
          <a:prstGeom prst="round1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23728" y="1772816"/>
            <a:ext cx="651621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ходе осмотра места происшествия специалисты выполняют несколько основных функций: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фиксацию хода и результатов следственного действия;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помощь в организации преследования, выявления и задержания по горячим следам;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помощь следователю в обнаружении, фиксации и изъятии следов (прежде всего – невидимых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слабовидимых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6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28438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683568" y="1268760"/>
            <a:ext cx="7776864" cy="2736304"/>
          </a:xfrm>
          <a:prstGeom prst="snip1Rect">
            <a:avLst/>
          </a:prstGeom>
          <a:solidFill>
            <a:schemeClr val="accent2">
              <a:alpha val="94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/>
              <a:t>На фиксации хода и результатов осмотра помощь оказывают, прежде всего, фотографы </a:t>
            </a:r>
            <a:r>
              <a:rPr lang="ru-RU" sz="1600" dirty="0" err="1" smtClean="0"/>
              <a:t>видеооператоры</a:t>
            </a:r>
            <a:r>
              <a:rPr lang="ru-RU" sz="1600" dirty="0" smtClean="0"/>
              <a:t>. Данные специалисты должны располагаться и передвигаться по месту осмотра таким образом, чтобы, с одной стороны, не повредить имеющиеся следы, а с другой – зафиксировать все обнаруженное в ходе осмотра.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29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3"/>
            <a:ext cx="9228652" cy="683560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836712"/>
            <a:ext cx="7776864" cy="3816424"/>
          </a:xfrm>
          <a:prstGeom prst="roundRect">
            <a:avLst/>
          </a:prstGeom>
          <a:solidFill>
            <a:schemeClr val="accent2">
              <a:alpha val="7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1340768"/>
            <a:ext cx="74523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35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Именно в ходе осмотра специалист-фотограф применяет основные методы криминалистической фотосъемки.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Видеооператор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применяет аналогичные методы. Специфичными для оператора методами можно назвать такие как: однокамерная и многокамерная съемка, съемка с изменением направления и угла съемки, с приближением камеры к объекту («наезд») и удаление от него («отъезд») с применением панорамы-следования,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покадровая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цейтраферная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съемка.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7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2" y="0"/>
            <a:ext cx="9264927" cy="6957392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187624" y="1268760"/>
            <a:ext cx="7632848" cy="3312368"/>
          </a:xfrm>
          <a:prstGeom prst="round2SameRect">
            <a:avLst/>
          </a:prstGeom>
          <a:solidFill>
            <a:schemeClr val="accent2">
              <a:alpha val="8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Вторую функцию в ходе осмотра места происшествия выполняют кинологи со служебно-розыскными собаками. Как отмечает А.Б. </a:t>
            </a:r>
            <a:r>
              <a:rPr lang="ru-RU" dirty="0" err="1" smtClean="0"/>
              <a:t>Смушкин</a:t>
            </a:r>
            <a:r>
              <a:rPr lang="ru-RU" dirty="0" smtClean="0"/>
              <a:t>, наиболее успешно собака используется при выборке преступника с вещи или следа, а также при преследовании «по горячим следам». На наш взгляд, выборка </a:t>
            </a:r>
            <a:r>
              <a:rPr lang="ru-RU" dirty="0" err="1" smtClean="0"/>
              <a:t>про-исходит</a:t>
            </a:r>
            <a:r>
              <a:rPr lang="ru-RU" dirty="0" smtClean="0"/>
              <a:t> следующим образом. После обнюхивания следа или предмета, оставленного преступником, собаке предоставляется возможность свободно проходить мимо каждого из группы людей, в которой может потенциально находиться преступник. Инспектору-кинологу и оперативным сотрудникам рекомендуется обращать внимание не только на реакцию собаки, но и на поведение граждан, из числа которых производится выборка.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87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4"/>
          <a:stretch/>
        </p:blipFill>
        <p:spPr>
          <a:xfrm>
            <a:off x="0" y="116632"/>
            <a:ext cx="9359837" cy="6741368"/>
          </a:xfrm>
          <a:prstGeom prst="rect">
            <a:avLst/>
          </a:prstGeo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7544" y="1772816"/>
            <a:ext cx="8316830" cy="417646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31640" y="2708920"/>
            <a:ext cx="60121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преследования «по горячим следам» кинолог не должен ограничивать целенаправленное движение собаки, пытаясь сориентировать ее на кажущийся ему верным след. Но при этом кинолог не должен и давать собаке абсолютную свободу действий, во избежание нападения собакой на случайных прохожих или проявления излишней агрессии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от-ношении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преследуемого.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9144000" cy="6492240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619672" y="1340768"/>
            <a:ext cx="6840760" cy="4320480"/>
          </a:xfrm>
          <a:prstGeom prst="snip1Rect">
            <a:avLst/>
          </a:prstGeom>
          <a:solidFill>
            <a:schemeClr val="accent2">
              <a:alpha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1988840"/>
            <a:ext cx="63367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в обнаружении, фиксации и изъятии следов осуществляют преимущественно специалисты-криминалисты, но также могут быть привлечены судебные медики,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взрывотехники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другие эксперты. Одной из организационных форм участия специалиста, является его включение в состав следственно-оперативных групп, формируемых в качестве дежурных или для расследования отдельных дел.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15236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TM01859866[[fn=Макрос]]</Template>
  <TotalTime>40</TotalTime>
  <Words>491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Macro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Белоусова Анна Игоревна</dc:creator>
  <cp:lastModifiedBy>Спектор Людмила Александровна</cp:lastModifiedBy>
  <cp:revision>6</cp:revision>
  <dcterms:created xsi:type="dcterms:W3CDTF">2017-06-26T07:56:29Z</dcterms:created>
  <dcterms:modified xsi:type="dcterms:W3CDTF">2019-01-28T15:07:12Z</dcterms:modified>
</cp:coreProperties>
</file>