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7842" y="5646017"/>
            <a:ext cx="3046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ВыполнилаЖмурко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Родион Денисович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Спектор Людмила Александровна</a:t>
            </a:r>
          </a:p>
          <a:p>
            <a:pPr algn="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УГП-Гb21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коррупции в современной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1839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1916831"/>
            <a:ext cx="6669361" cy="228940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1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348880"/>
            <a:ext cx="7334200" cy="3166288"/>
          </a:xfrm>
        </p:spPr>
        <p:txBody>
          <a:bodyPr/>
          <a:lstStyle/>
          <a:p>
            <a:pPr algn="l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Коррупция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это дача взятки, получение взятки, злоупотребление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полномочиями вопреки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лиц.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Само слово «коррупция» произошло от латинского «</a:t>
            </a:r>
            <a:r>
              <a:rPr lang="ru-RU" sz="1800" b="0" dirty="0" err="1">
                <a:solidFill>
                  <a:schemeClr val="accent6">
                    <a:lumMod val="50000"/>
                  </a:schemeClr>
                </a:solidFill>
              </a:rPr>
              <a:t>corrumpere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» — растление, и «</a:t>
            </a:r>
            <a:r>
              <a:rPr lang="ru-RU" sz="1800" b="0" dirty="0" err="1">
                <a:solidFill>
                  <a:schemeClr val="accent6">
                    <a:lumMod val="50000"/>
                  </a:schemeClr>
                </a:solidFill>
              </a:rPr>
              <a:t>corruptio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» — разложение, подкуп, продажность, порча.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286" y="90872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Что такое коррупция?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484784"/>
            <a:ext cx="9073008" cy="468052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России, первые упоминания о коррупции, которая определялась  понятием  «мздоимство», исходят  из русских  летописей.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845" y="54863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ИСТОРИЯ  КОРРУПЦИИ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XIII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век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2204864"/>
            <a:ext cx="3621782" cy="310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84" y="3212976"/>
            <a:ext cx="4506838" cy="303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263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</a:rPr>
              <a:t>XV </a:t>
            </a: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век 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Первое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законодательное ограничение    коррупционной деятельности было           осуществлено в царствование Ивана III.   Судебник 1497 года устанавливал розыскную форму процесса, предусматривал в качестве мер наказания смертную казнь, торговую казнь (битьё кнутом).  Судебник расширил круг деяний, признавшихся уголовно наказуемыми: крамола, «церковная татьба» (святотатство), ябедничество; дал понятие преступления, а также особо опасного преступления.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XVI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век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Во время правления                        Ивана IV, впервые                        ввелась смертная казнь в наказание                                 за чрезмерность во взятках.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4614240" cy="2952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90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              XVII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век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 время правления Алексея Михайловича, в Соборном Уложении 1649 года, появилась статья «Наказание за преступление, попадающее под понятие коррупция</a:t>
            </a:r>
            <a:r>
              <a:rPr lang="ru-RU" sz="1400" dirty="0"/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              XVIII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век  </a:t>
            </a:r>
          </a:p>
          <a:p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При Петре I в России был широкий размах и коррупции, и одновременно жестокой борьбы с ней. Так, Петр I совместно с коллегиями ввёл деятельность Тайной канцелярии (Тайной полиции)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6594"/>
            <a:ext cx="3470426" cy="370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59" y="3000868"/>
            <a:ext cx="3140968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8347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18"/>
            <a:ext cx="8496944" cy="406563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Российской Федерации правовую основу противодействия коррупции составляют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Конституция Российской Федерации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Международные договоры Российской Федерации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Общепризнанные принципы и нормы международного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права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Федеральный закон от 25 декабря 2008 года №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273-ФЗ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«О противодействии коррупции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Уголовный кодекс Российской Федерации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2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87624" y="620688"/>
            <a:ext cx="6552728" cy="55446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Основные виды преступлений коррупционной  направленности: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коммерческий подкуп (ст.204 УК РФ)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злоупотребление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должностными полномочиями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ст.285УК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РФ)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превышение должностных полномочий(ст. 286 УК РФ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незаконное участие в предпринимательской деятельности (ст.289 УК РФ) 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получение взятки (ст.290 УК РФ) 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дача взятки (ст.291 УК РФ)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посредничество во взяточничестве (ст.291.1 УК РФ)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служебный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подлог (ст.292 УК РФ)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4104456" cy="198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10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352928" cy="633670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Какой вред от коррупции?</a:t>
            </a:r>
          </a:p>
          <a:p>
            <a:pPr marL="45720" indent="0">
              <a:buNone/>
            </a:pPr>
            <a:r>
              <a:rPr lang="ru-RU" sz="1600" dirty="0" smtClean="0"/>
              <a:t>Коррупция </a:t>
            </a:r>
            <a:r>
              <a:rPr lang="ru-RU" sz="1600" dirty="0"/>
              <a:t>оказывает разлагающее влияние на все стороны </a:t>
            </a:r>
            <a:r>
              <a:rPr lang="ru-RU" sz="1600" dirty="0" smtClean="0"/>
              <a:t>жизни: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 Расширяется теневая </a:t>
            </a:r>
            <a:r>
              <a:rPr lang="ru-RU" sz="1600" dirty="0" smtClean="0"/>
              <a:t>экономика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Нарушаются конкурентные механизмы </a:t>
            </a:r>
            <a:r>
              <a:rPr lang="ru-RU" sz="1600" dirty="0" smtClean="0"/>
              <a:t>рынка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Повышаются цены за счет коррупционных "накладных </a:t>
            </a:r>
            <a:r>
              <a:rPr lang="ru-RU" sz="1600" dirty="0" smtClean="0"/>
              <a:t>расходов«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Увеличиваются </a:t>
            </a:r>
            <a:r>
              <a:rPr lang="ru-RU" sz="1600" dirty="0"/>
              <a:t>резкое имущественное неравенство </a:t>
            </a:r>
            <a:r>
              <a:rPr lang="ru-RU" sz="1600" dirty="0" smtClean="0"/>
              <a:t>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 Уменьшается доверие к </a:t>
            </a:r>
            <a:r>
              <a:rPr lang="ru-RU" sz="1600" dirty="0" smtClean="0"/>
              <a:t>власти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Профанируется и снижается политическая </a:t>
            </a:r>
            <a:r>
              <a:rPr lang="ru-RU" sz="1600" dirty="0" smtClean="0"/>
              <a:t>конкуренция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Увеличивается социальная </a:t>
            </a:r>
            <a:r>
              <a:rPr lang="ru-RU" sz="1600" dirty="0" smtClean="0"/>
              <a:t>напряженность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Замедляется </a:t>
            </a:r>
            <a:r>
              <a:rPr lang="ru-RU" sz="1600" dirty="0"/>
              <a:t>появление эффективных частных собственников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93924"/>
            <a:ext cx="4803439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28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5589241" cy="125732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Скажем </a:t>
            </a:r>
            <a:r>
              <a:rPr lang="ru-RU" sz="3200" b="1" dirty="0" smtClean="0">
                <a:solidFill>
                  <a:srgbClr val="FF0000"/>
                </a:solidFill>
              </a:rPr>
              <a:t>НЕТ</a:t>
            </a:r>
            <a:r>
              <a:rPr lang="ru-RU" sz="3200" dirty="0" smtClean="0">
                <a:solidFill>
                  <a:srgbClr val="FF0000"/>
                </a:solidFill>
              </a:rPr>
              <a:t> Коррупции!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440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Коррупция –это дача взятки, получение взятки, злоупотребление полномочиями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лиц. Само слово «коррупция» произошло от латинского «corrumpere» — растление, и «corruptio» — разложение, подкуп, продажность, порча.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ИНСТИТУТ СФЕРЫ ОБСЛУЖИВАНИЯ И ПРЕДПРИНИМАТЕЛЬСТВА (ФИЛИАЛ) ФЕДЕРАЛЬНОГО ГОСУДАРСТВЕННОГО БЮДЖЕТНОГО ОБРАЗОВАТЕЛЬНОГО УЧРЕЖДЕНИЯ ВЫСШЕГО ОБРАЗОВАНИЯ «ДОНСКОЙ ГОСУДАРСТВЕННЫЙ ТЕХНИЧЕСКИЙ УНИВЕРСИТЕТ» В Г. ШАХТЫ РОСТОВСКОЙ ОБЛАСТИ (ИСОиП (филиал) ДГТУ в г. Шахты) </dc:title>
  <dc:creator>Никита</dc:creator>
  <cp:lastModifiedBy>Спектор Людмила Александровна</cp:lastModifiedBy>
  <cp:revision>17</cp:revision>
  <dcterms:created xsi:type="dcterms:W3CDTF">2018-01-22T14:11:19Z</dcterms:created>
  <dcterms:modified xsi:type="dcterms:W3CDTF">2019-01-28T08:15:10Z</dcterms:modified>
</cp:coreProperties>
</file>