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-10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EC75-DB5C-4D91-B21B-F5F3AF0B23B4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CA5A-D568-4B65-9DE7-CFB2AB7C7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97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EC75-DB5C-4D91-B21B-F5F3AF0B23B4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CA5A-D568-4B65-9DE7-CFB2AB7C7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9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EC75-DB5C-4D91-B21B-F5F3AF0B23B4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CA5A-D568-4B65-9DE7-CFB2AB7C7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39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EC75-DB5C-4D91-B21B-F5F3AF0B23B4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CA5A-D568-4B65-9DE7-CFB2AB7C726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4724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EC75-DB5C-4D91-B21B-F5F3AF0B23B4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CA5A-D568-4B65-9DE7-CFB2AB7C7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957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EC75-DB5C-4D91-B21B-F5F3AF0B23B4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CA5A-D568-4B65-9DE7-CFB2AB7C7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637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EC75-DB5C-4D91-B21B-F5F3AF0B23B4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CA5A-D568-4B65-9DE7-CFB2AB7C7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122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EC75-DB5C-4D91-B21B-F5F3AF0B23B4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CA5A-D568-4B65-9DE7-CFB2AB7C7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980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EC75-DB5C-4D91-B21B-F5F3AF0B23B4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CA5A-D568-4B65-9DE7-CFB2AB7C7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86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EC75-DB5C-4D91-B21B-F5F3AF0B23B4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CA5A-D568-4B65-9DE7-CFB2AB7C7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25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EC75-DB5C-4D91-B21B-F5F3AF0B23B4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CA5A-D568-4B65-9DE7-CFB2AB7C7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99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EC75-DB5C-4D91-B21B-F5F3AF0B23B4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CA5A-D568-4B65-9DE7-CFB2AB7C7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62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EC75-DB5C-4D91-B21B-F5F3AF0B23B4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CA5A-D568-4B65-9DE7-CFB2AB7C7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8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EC75-DB5C-4D91-B21B-F5F3AF0B23B4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CA5A-D568-4B65-9DE7-CFB2AB7C7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81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EC75-DB5C-4D91-B21B-F5F3AF0B23B4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CA5A-D568-4B65-9DE7-CFB2AB7C7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18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EC75-DB5C-4D91-B21B-F5F3AF0B23B4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CA5A-D568-4B65-9DE7-CFB2AB7C7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18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EC75-DB5C-4D91-B21B-F5F3AF0B23B4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CA5A-D568-4B65-9DE7-CFB2AB7C7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661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BEC75-DB5C-4D91-B21B-F5F3AF0B23B4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CA5A-D568-4B65-9DE7-CFB2AB7C7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639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Коллекторский</a:t>
            </a:r>
            <a:r>
              <a:rPr lang="ru-RU" dirty="0"/>
              <a:t> бизнес сегодня: тенденции и Пути развития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983770"/>
            <a:ext cx="877022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Выполнил: </a:t>
            </a:r>
            <a:r>
              <a:rPr lang="ru-RU" sz="2800" dirty="0" smtClean="0"/>
              <a:t>Шишкин </a:t>
            </a:r>
            <a:r>
              <a:rPr lang="ru-RU" sz="2800" dirty="0"/>
              <a:t>Александр Сергеевич</a:t>
            </a:r>
          </a:p>
          <a:p>
            <a:r>
              <a:rPr lang="ru-RU" sz="2800" dirty="0" smtClean="0"/>
              <a:t>Научный </a:t>
            </a:r>
            <a:r>
              <a:rPr lang="ru-RU" sz="2800" dirty="0"/>
              <a:t>руководитель: Кириленко Виктория Сергеевна</a:t>
            </a:r>
          </a:p>
          <a:p>
            <a:r>
              <a:rPr lang="ru-RU" sz="2800" dirty="0"/>
              <a:t>Группа: </a:t>
            </a:r>
            <a:r>
              <a:rPr lang="ru-RU" sz="2800" dirty="0" smtClean="0"/>
              <a:t>УГП-Г21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6666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0853" y="637116"/>
            <a:ext cx="10353762" cy="3695136"/>
          </a:xfrm>
        </p:spPr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развитием рынка потребительского кредитования в России работа по взысканию долгов перестала носить индивидуальный характер.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Коллекторский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 стремительно развивается, усложняется, у него появляются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Картинки по запросу колл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765" y="2484684"/>
            <a:ext cx="4091939" cy="409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97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3525" y="561658"/>
            <a:ext cx="9001462" cy="1655762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Банки обращаются к коллекторам за помощью в возврате сложных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когда уже исчерпаны свои механизмы воздействия.</a:t>
            </a:r>
          </a:p>
          <a:p>
            <a:endParaRPr lang="ru-RU" dirty="0"/>
          </a:p>
        </p:txBody>
      </p:sp>
      <p:pic>
        <p:nvPicPr>
          <p:cNvPr id="2052" name="Picture 4" descr="https://theins.ru/wp-content/uploads/2017/04/1-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54" y="2217420"/>
            <a:ext cx="7685405" cy="448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17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3825" y="450144"/>
            <a:ext cx="10353762" cy="3695136"/>
          </a:xfrm>
        </p:spPr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коллекторских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агенств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востребованы, ведь неплатежи, про-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срочки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оплаты кредитов, услуг и товаров, да и просто недобросовестное партнерство присутствуют практически во всех видах бизнеса</a:t>
            </a:r>
          </a:p>
        </p:txBody>
      </p:sp>
      <p:pic>
        <p:nvPicPr>
          <p:cNvPr id="3074" name="Picture 2" descr="Картинки по запросу колл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01" y="2264092"/>
            <a:ext cx="931545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98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9525" y="473004"/>
            <a:ext cx="10353762" cy="3695136"/>
          </a:xfrm>
        </p:spPr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Выступая посредником между кредитором и должником, коллекторы   за свою работу получают вознаграждение. Долг же при этом продолжает числиться на балансе кредитора. В данном случае с коллекторами заключает-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агентский договор на оказание услуг по сбору долгов.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100" name="Picture 4" descr="Картинки по запросу колл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2220277"/>
            <a:ext cx="47625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19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935" y="160103"/>
            <a:ext cx="10353762" cy="868597"/>
          </a:xfrm>
        </p:spPr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правового регулирования деятельности коллекторов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приводит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массовым нарушениям</a:t>
            </a:r>
          </a:p>
        </p:txBody>
      </p:sp>
      <p:pic>
        <p:nvPicPr>
          <p:cNvPr id="5126" name="Picture 6" descr="Картинки по запросу колл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741" y="1028701"/>
            <a:ext cx="4069080" cy="30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Картинки по запросу колл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020" y="1028700"/>
            <a:ext cx="3913576" cy="220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Картинки по запросу коллекто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020" y="3336568"/>
            <a:ext cx="3913576" cy="319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Картинки по запросу колл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741" y="4232713"/>
            <a:ext cx="4070594" cy="229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2113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6655" y="633024"/>
            <a:ext cx="10353762" cy="88716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Затронутая проблема представляется весьма актуальной как для самих кредитных организаций, так и для их клиентов и нуждается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законодательном урегулировании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Картинки по запросу правосуд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5"/>
          <a:stretch/>
        </p:blipFill>
        <p:spPr bwMode="auto">
          <a:xfrm>
            <a:off x="1460573" y="1560194"/>
            <a:ext cx="9305925" cy="510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67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415540"/>
            <a:ext cx="10353761" cy="1326321"/>
          </a:xfrm>
        </p:spPr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18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27</TotalTime>
  <Words>172</Words>
  <Application>Microsoft Office PowerPoint</Application>
  <PresentationFormat>Произвольный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Damask</vt:lpstr>
      <vt:lpstr>Коллекторский бизнес сегодня: тенденции и Пути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Коллекторский бизнес</dc:title>
  <dc:creator>Павел</dc:creator>
  <cp:lastModifiedBy>Спектор Людмила Александровна</cp:lastModifiedBy>
  <cp:revision>6</cp:revision>
  <dcterms:created xsi:type="dcterms:W3CDTF">2018-01-18T15:47:57Z</dcterms:created>
  <dcterms:modified xsi:type="dcterms:W3CDTF">2019-01-28T14:53:34Z</dcterms:modified>
</cp:coreProperties>
</file>