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3EBB-8421-4D19-8DA2-81C08EC6F3D6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3133-B41A-4040-8849-C1988F31A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EF20-398F-4F90-996B-CF8965FDAB09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E0308-6DC1-488E-991C-86C7F1F64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9547-3A12-496C-8D0E-365EC266C467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CF4F-B068-4DA4-B28D-AE9DD766E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3D3B-CA2C-44CC-BF24-3EF7F18300A1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C37F-EAFF-49A0-8092-4B5901274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6154-4464-4CB6-BA6F-BB2ABD91724F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209BC-D566-42DA-84CC-4683850AB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E61C-E639-4F69-BFAC-90B1C0FCA1C1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6F42-8434-4DC4-81EC-97A2B2BC5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FA46-877C-4C73-A6D1-B4360E114CF4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7E880-F37D-4A09-841F-32668D4AB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189E9-79B6-4F87-8DFF-8A2D6D167F14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4592-1919-4B27-9C4B-7F2AB8DF1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F0A9-F7A7-4468-8090-1569EC24925D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A488-68EA-426B-A22A-7DFA3E941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E38D-167C-417B-9CEF-53EAA6235BDB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0756-F700-4B41-BCB4-C723F3B78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006C-0FF4-4FF0-84BC-22E2F595C8FA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9DD4-0AB0-469C-8021-67D380A12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D3C17-1779-473B-BF0C-D816D1E69358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DA3A1-1FA5-4791-B6B5-658C06B63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29600" cy="1828800"/>
          </a:xfrm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 ПРАВОВОГО РЕГУЛИРОВАНИЯ АУДИОНАРКОТИКОВ</a:t>
            </a:r>
            <a:endParaRPr lang="ru-RU" sz="4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2996" y="53659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Выполнил: </a:t>
            </a:r>
            <a:r>
              <a:rPr lang="ru-RU" dirty="0" err="1" smtClean="0"/>
              <a:t>Тиницкая</a:t>
            </a:r>
            <a:r>
              <a:rPr lang="ru-RU" dirty="0" smtClean="0"/>
              <a:t> Екатерина Романовна</a:t>
            </a:r>
            <a:endParaRPr lang="ru-RU" dirty="0"/>
          </a:p>
          <a:p>
            <a:pPr algn="r"/>
            <a:r>
              <a:rPr lang="ru-RU" dirty="0"/>
              <a:t>Научный руководитель: Спектор Людмила Александровна</a:t>
            </a:r>
          </a:p>
          <a:p>
            <a:pPr algn="r"/>
            <a:r>
              <a:rPr lang="ru-RU" dirty="0"/>
              <a:t>Группа: </a:t>
            </a:r>
            <a:r>
              <a:rPr lang="ru-RU" dirty="0" smtClean="0"/>
              <a:t>УГП-Гb11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grebennikova\Рабочий стол\1262699667_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116" y="260648"/>
            <a:ext cx="8682668" cy="62324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РОССИЙСКАЯ 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ФЕДЕРАЦИЯ</a:t>
            </a:r>
            <a:endParaRPr lang="ru-RU" sz="1400" b="1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ФЕДЕРАЛЬНЫЙ ЗАКОН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О ВНЕСЕНИИ ДОПОЛНЕНИЙ В КОДЕКС ОБ АДМИНИСТРАТИВНЫХ ПРАВОНАРУШЕНИЯХ РОССИЙСКОЙ ФЕДЕРАЦИИ И ФЕДЕРАЛЬНЫЙ ЗАКОН «О НАРКОТИЧЕСКИХ СРЕДСТВАХ И ПСИХОТРОПНЫХ ВЕЩЕСТВАХ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»</a:t>
            </a:r>
            <a:endParaRPr lang="ru-RU" sz="1400" dirty="0">
              <a:solidFill>
                <a:srgbClr val="000000"/>
              </a:solidFill>
              <a:cs typeface="Arial" charset="0"/>
            </a:endParaRPr>
          </a:p>
          <a:p>
            <a:pPr algn="r"/>
            <a:r>
              <a:rPr lang="ru-RU" sz="1050" dirty="0">
                <a:solidFill>
                  <a:srgbClr val="000000"/>
                </a:solidFill>
                <a:cs typeface="Arial" charset="0"/>
              </a:rPr>
              <a:t>Принят</a:t>
            </a:r>
          </a:p>
          <a:p>
            <a:pPr algn="r"/>
            <a:r>
              <a:rPr lang="ru-RU" sz="1050" dirty="0">
                <a:solidFill>
                  <a:srgbClr val="000000"/>
                </a:solidFill>
                <a:cs typeface="Arial" charset="0"/>
              </a:rPr>
              <a:t>Государственной Думой</a:t>
            </a:r>
          </a:p>
          <a:p>
            <a:pPr algn="r"/>
            <a:r>
              <a:rPr lang="ru-RU" sz="1050" dirty="0">
                <a:solidFill>
                  <a:srgbClr val="000000"/>
                </a:solidFill>
                <a:cs typeface="Arial" charset="0"/>
              </a:rPr>
              <a:t>00 сентября </a:t>
            </a:r>
            <a:r>
              <a:rPr lang="ru-RU" sz="1050" dirty="0" smtClean="0">
                <a:solidFill>
                  <a:srgbClr val="000000"/>
                </a:solidFill>
                <a:cs typeface="Arial" charset="0"/>
              </a:rPr>
              <a:t>2018 года</a:t>
            </a: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algn="r"/>
            <a:r>
              <a:rPr lang="ru-RU" sz="1050" dirty="0">
                <a:solidFill>
                  <a:srgbClr val="000000"/>
                </a:solidFill>
                <a:cs typeface="Arial" charset="0"/>
              </a:rPr>
              <a:t>Одобрен</a:t>
            </a:r>
          </a:p>
          <a:p>
            <a:pPr algn="r"/>
            <a:r>
              <a:rPr lang="ru-RU" sz="1050" dirty="0">
                <a:solidFill>
                  <a:srgbClr val="000000"/>
                </a:solidFill>
                <a:cs typeface="Arial" charset="0"/>
              </a:rPr>
              <a:t>Советом Федерации</a:t>
            </a:r>
          </a:p>
          <a:p>
            <a:pPr algn="r"/>
            <a:r>
              <a:rPr lang="ru-RU" sz="1050" dirty="0">
                <a:solidFill>
                  <a:srgbClr val="000000"/>
                </a:solidFill>
                <a:cs typeface="Arial" charset="0"/>
              </a:rPr>
              <a:t>00 сентября </a:t>
            </a:r>
            <a:r>
              <a:rPr lang="ru-RU" sz="1050" dirty="0" smtClean="0">
                <a:solidFill>
                  <a:srgbClr val="000000"/>
                </a:solidFill>
                <a:cs typeface="Arial" charset="0"/>
              </a:rPr>
              <a:t>2018 года</a:t>
            </a:r>
            <a:endParaRPr lang="ru-RU" sz="1400" dirty="0">
              <a:solidFill>
                <a:srgbClr val="000000"/>
              </a:solidFill>
              <a:cs typeface="Arial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cs typeface="Arial" charset="0"/>
              </a:rPr>
              <a:t>1. Дополнить КоАП РФ статьей 6.81 «Незаконный оборот аудио-наркотиков» следующего содержания: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cs typeface="Arial" charset="0"/>
              </a:rPr>
              <a:t>«Незаконное распространение и изготовление аудио-наркотиков – влечет наложение административного штрафа в размере от четырех тысяч до пяти тысяч рублей с конфискацией продукции и оборудования, использованного для ее изготовления, или без таковой.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cs typeface="Arial" charset="0"/>
              </a:rPr>
              <a:t>Примечание. Под аудио-наркотиками в статьях настоящего Кодекса понимается специфическая музыка, созданная на основе эффекта бинауральных волн, которая вызывает чувство эйфории, за исключением случаев использования в научных и иных законных целях».</a:t>
            </a:r>
          </a:p>
          <a:p>
            <a:pPr algn="just"/>
            <a:endParaRPr lang="ru-RU" sz="1400" dirty="0">
              <a:solidFill>
                <a:srgbClr val="000000"/>
              </a:solidFill>
              <a:cs typeface="Arial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cs typeface="Arial" charset="0"/>
              </a:rPr>
              <a:t>2. Внести следующее изменение в Федеральный закон от 8 января 1998 г. № 3-ФЗ «О наркотических средствах и психотропных веществах»: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cs typeface="Arial" charset="0"/>
              </a:rPr>
              <a:t>Дополнить перечень статьи 1 следующим понятием: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cs typeface="Arial" charset="0"/>
              </a:rPr>
              <a:t>«Аудио-наркотики – это специфическая музыка, создающаяся на основе эффекта бинауральных волн и вызывающая чувство эйфории».</a:t>
            </a:r>
          </a:p>
          <a:p>
            <a:pPr algn="just"/>
            <a:endParaRPr lang="ru-RU" sz="1400" dirty="0">
              <a:solidFill>
                <a:srgbClr val="000000"/>
              </a:solidFill>
              <a:cs typeface="Arial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cs typeface="Arial" charset="0"/>
              </a:rPr>
              <a:t>3.Внести соответствующие изменения в Постановление Правительства РФ от 30.06.1998 № 681 «Об утверждении перечня наркотических средств, психотропных веществ и их </a:t>
            </a:r>
            <a:r>
              <a:rPr lang="ru-RU" sz="1400" dirty="0" err="1">
                <a:solidFill>
                  <a:srgbClr val="000000"/>
                </a:solidFill>
                <a:cs typeface="Arial" charset="0"/>
              </a:rPr>
              <a:t>прекурсоров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, подлежащих контролю в Российской Федерации», а именно: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cs typeface="Arial" charset="0"/>
              </a:rPr>
              <a:t>«Аудио-наркотики – это специфическая музыка, создающаяся на основе эффекта бинауральных волн и вызывающая чувство эйфории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».</a:t>
            </a:r>
            <a:endParaRPr lang="ru-RU" sz="1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588" y="2060575"/>
            <a:ext cx="777716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 rotWithShape="1">
          <a:blip r:embed="rId2"/>
          <a:srcRect t="2778" b="35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grebennikova\Рабочий стол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213100"/>
            <a:ext cx="5554662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3903" y="410804"/>
            <a:ext cx="8181305" cy="21411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Данные наркотики на молодежном сленге обозначаются как «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idosers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». Эти звуки  вызывают наркотический эффект за счет бинауральных ритмов.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244" y="1284892"/>
            <a:ext cx="4320480" cy="40318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Аудио-наркотики –звуки, создаваемые на основе эффекта различных бинауральных волн, действующие на головной мозг человека.</a:t>
            </a:r>
          </a:p>
        </p:txBody>
      </p:sp>
      <p:pic>
        <p:nvPicPr>
          <p:cNvPr id="15364" name="Picture 3" descr="C:\Documents and Settings\grebennikova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268413"/>
            <a:ext cx="36718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08" y="1155664"/>
            <a:ext cx="4524377" cy="41321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из Института экспериментальной медицины провели эксперимент, который ставил перед собой цель - определить, как аудио-наркотик влияет на мозг человека. </a:t>
            </a:r>
          </a:p>
        </p:txBody>
      </p:sp>
      <p:pic>
        <p:nvPicPr>
          <p:cNvPr id="17412" name="Picture 2" descr="C:\Documents and Settings\grebennikova\Рабочий стол\1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557338"/>
            <a:ext cx="433546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494454"/>
            <a:ext cx="7344816" cy="3108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Добровольцы прослушивали записи, а в это время ученые следили за их </a:t>
            </a:r>
            <a:r>
              <a:rPr lang="ru-RU" sz="2800" b="1" dirty="0" err="1"/>
              <a:t>эхоэнцефалограммой</a:t>
            </a:r>
            <a:r>
              <a:rPr lang="ru-RU" sz="2800" b="1" dirty="0"/>
              <a:t>. В результате они пришли к выводу, что </a:t>
            </a:r>
            <a:r>
              <a:rPr lang="ru-RU" sz="2800" b="1" dirty="0" err="1"/>
              <a:t>айдозеры</a:t>
            </a:r>
            <a:r>
              <a:rPr lang="ru-RU" sz="2800" b="1" dirty="0"/>
              <a:t> вызывают настоящие пароксизмы мозга, свидетельствующие о нарушении его работы. </a:t>
            </a:r>
          </a:p>
        </p:txBody>
      </p:sp>
      <p:pic>
        <p:nvPicPr>
          <p:cNvPr id="18436" name="Picture 2" descr="C:\Documents and Settings\grebennikova\Рабочий стол\ava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80645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9711"/>
            <a:ext cx="8208912" cy="3083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Пару недель назад со мной произошел очень неприятный случай. Обычно, сидя за компьютером, я всегда включаю музыку. И этот раз тоже был не исключением. На этот раз  в поисковике на сайте я написал   «классика для малышей». После нажатия на композицию под названием «</a:t>
            </a:r>
            <a:r>
              <a:rPr lang="ru-RU" sz="1600" dirty="0" err="1">
                <a:solidFill>
                  <a:schemeClr val="bg1"/>
                </a:solidFill>
              </a:rPr>
              <a:t>Ave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Maria</a:t>
            </a:r>
            <a:r>
              <a:rPr lang="ru-RU" sz="1600" dirty="0">
                <a:solidFill>
                  <a:schemeClr val="bg1"/>
                </a:solidFill>
              </a:rPr>
              <a:t>», раздались различные шорохи и  шуршания. До этого я ни разу такого не слышал. В этот момент на меня нахлынул приступ дурноты и закружилась голова. Шуршание сменилось музыкой и у меня в голове возникло побуждение: выйти на балкон и сброситься вниз. В голове был туман, я пытаюсь сопротивляться, но музыка все больше захватывала меня. Я еле-еле дотянулся ногой до кнопки сетевого фильтра, выключила компьютер и потерял сознание. До этого момента было все хорошо, я всегда отлично себя чувствовал. С выключением компьютера все сразу прошло, осталось лишь ощущение болезненной пустоты внутри, потери и жуткая усталость.</a:t>
            </a:r>
          </a:p>
        </p:txBody>
      </p:sp>
      <p:pic>
        <p:nvPicPr>
          <p:cNvPr id="19460" name="Picture 2" descr="C:\Documents and Settings\grebennikova\Рабочий стол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536950"/>
            <a:ext cx="442753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340" y="166994"/>
            <a:ext cx="4572000" cy="44259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При прослушивании цифрового наркотика у людей наблюдается расширение зрачков, учащенный пульс и сердцебиение, тяжесть в голове и головная боль.</a:t>
            </a:r>
          </a:p>
        </p:txBody>
      </p:sp>
      <p:pic>
        <p:nvPicPr>
          <p:cNvPr id="20484" name="Picture 2" descr="C:\Documents and Settings\grebennikova\Рабочий стол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284538"/>
            <a:ext cx="40322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209" y="298188"/>
            <a:ext cx="7916190" cy="2592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ru-RU" sz="20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3556" name="Picture 2" descr="C:\Documents and Settings\grebennikova\Рабочий стол\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997200"/>
            <a:ext cx="5465763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84213" y="233363"/>
            <a:ext cx="77755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Иванов В. Н. «Я расцениваю это как прямую пропаганду наркотиков. Но на сегодняшний день нет законодательного акта, который бы регламентировал деятельность органов исполнительной власти.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Нам тоже нужно решительно действовать. Но нам мешает отсутствие ясной позиции наших законодателей», - подчеркнул В. Иванов, добавив, что соответствующие документы должна принять Государственная Дума, а правительство - инициировать данные вопросы».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588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ПРОБЛЕМА ПРАВОВОГО РЕГУЛИРОВАНИЯ АУДИОНАРКОТИКОВ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IdoserS – наркотики нового поколения</dc:title>
  <dc:creator>Кристина Гребенникова</dc:creator>
  <cp:lastModifiedBy>Спектор Людмила Александровна</cp:lastModifiedBy>
  <cp:revision>14</cp:revision>
  <dcterms:created xsi:type="dcterms:W3CDTF">2016-04-25T06:27:35Z</dcterms:created>
  <dcterms:modified xsi:type="dcterms:W3CDTF">2019-01-28T07:29:07Z</dcterms:modified>
</cp:coreProperties>
</file>