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6840760" cy="2376264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                                              </a:t>
            </a:r>
          </a:p>
          <a:p>
            <a:endParaRPr lang="ru-RU" sz="6000" dirty="0"/>
          </a:p>
          <a:p>
            <a:r>
              <a:rPr lang="ru-RU" sz="6000" dirty="0"/>
              <a:t>И</a:t>
            </a:r>
            <a:r>
              <a:rPr lang="ru-RU" sz="6000" dirty="0" smtClean="0"/>
              <a:t>стория </a:t>
            </a:r>
            <a:r>
              <a:rPr lang="ru-RU" sz="6000" dirty="0"/>
              <a:t>развития демократии.</a:t>
            </a:r>
            <a:endParaRPr lang="ru-RU" sz="6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5482952" cy="812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Выполнил: </a:t>
            </a:r>
            <a:r>
              <a:rPr lang="ru-RU" dirty="0" err="1" smtClean="0"/>
              <a:t>Гребеников</a:t>
            </a:r>
            <a:r>
              <a:rPr lang="ru-RU" dirty="0" smtClean="0"/>
              <a:t> Илья Геннадьевич</a:t>
            </a:r>
            <a:endParaRPr lang="ru-RU" dirty="0"/>
          </a:p>
          <a:p>
            <a:r>
              <a:rPr lang="ru-RU" dirty="0"/>
              <a:t>Научный руководитель: Кириленко Виктория Сергеевна</a:t>
            </a:r>
          </a:p>
          <a:p>
            <a:r>
              <a:rPr lang="ru-RU" dirty="0"/>
              <a:t>Группа: УГП-Г21</a:t>
            </a:r>
          </a:p>
        </p:txBody>
      </p:sp>
    </p:spTree>
    <p:extLst>
      <p:ext uri="{BB962C8B-B14F-4D97-AF65-F5344CB8AC3E}">
        <p14:creationId xmlns:p14="http://schemas.microsoft.com/office/powerpoint/2010/main" val="30672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221" y="1673424"/>
            <a:ext cx="8856984" cy="518457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«демократия»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греческого слова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demos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означающего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«народ».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демократических странах именно народ обладает суверенной властью над законодателем и правительством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в этом отношении в демократических государствах имеются различные нюансы, определенные принципы и практические подходы отличают демократическое правление от других форм государственной власти.</a:t>
            </a:r>
            <a:b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 представляет собой совокупность принципов и практических мер, защищающих свободу человека. Демократия - это институционализация (введение в законные рамки) свободы.</a:t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 основана на принципах волеизъявления большинства в сочетании с правами личности и меньшинств. Все государства с демократической формой правления, уважая волю большинства, ревностно защищают основные права отдельных людей и групп, составляющих меньшинство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Демократические государства понимают, что одной из их основных функций является защита таких основных прав человека, как свобода слова и вероисповедания; право на равную защиту со стороны закона и право на создание организаций и полномасштабного участия в политической, экономической и культурной жизни общества. </a:t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с демократической формой правления регулярно проводят свободные и справедливые выборы, право участия в которых предоставляется всем гражданам. Выборы в демократическом обществе не могут быть лишь ширмой, за которой скрываются диктаторы или одна единственная партия, а представляют собой подлинные соперничества за завоевание поддержки народа.</a:t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 требует от государственных органов выполнения законов и обеспечивает такое положение, при котором все граждане получают одинаковую защиту в рамках закона и все их права защищаются правовой системой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демократии граждане не только имеют права, но и берут на себя обязательство участия в политической системе, которая в свою очередь защищает права и свободы этих граждан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261"/>
            <a:ext cx="4407024" cy="1054394"/>
          </a:xfrm>
        </p:spPr>
        <p:txBody>
          <a:bodyPr/>
          <a:lstStyle/>
          <a:p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ДЕМОКРАТИЯ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0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демократии условно можно разделить на 4 периода: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Первобытная демократия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Античная демократия 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Средневековая демократия 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Современная демократия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демократии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0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Первобытная демократия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5373216"/>
            <a:ext cx="2124236" cy="134973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45612"/>
            <a:ext cx="208823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900" y="1268760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99695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Демократические формы организации уходят корнями в глубокое,  до государственное прошлое - в родовой строй. Через родовые формы демократии прошли все народы. Все взрослые мужчины и женщины рода обладали равным правом голоса при выборе и смещении своих высших руководителей - старейшины и вождя (военного предводителя). Совет (собрание всех его всех взрослых представителей) являлся высшей властью в роде. </a:t>
            </a:r>
          </a:p>
        </p:txBody>
      </p:sp>
    </p:spTree>
    <p:extLst>
      <p:ext uri="{BB962C8B-B14F-4D97-AF65-F5344CB8AC3E}">
        <p14:creationId xmlns:p14="http://schemas.microsoft.com/office/powerpoint/2010/main" val="3830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Античная демократия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3487"/>
            <a:ext cx="2376264" cy="1584176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1930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57192"/>
            <a:ext cx="2042440" cy="15841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486214"/>
            <a:ext cx="8235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классической формой демократического государства явилась Афинская республика. Она возникла в V в. до н.э. и свой расцвет переживала во времена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правления.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Древнегреческая демократия представляла собой, прежде всего, систему прямого правления, при которой весь народ осуществлял, законодательную власть и в которой не была известна система представительства. Такое положение было возможным в результате ограниченных размеров древнегреческого государства, которое охватывало, как правило, город и прилегающую к нему сельскую местность, население которых редко превышало 10 тыс. граждан. Такая форма правления представляла собой прямую демократию - то есть такую форму народовластия, когда граждане сами непосредственно участвуют в подготовке, обсуждении и принятии решений.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Средневековая демократия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736304" cy="164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2448272" cy="12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212976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Средневековая демократия характеризуется наличием политических институтов, которые впоследствии привели к созданию системы, сочетающей в себе демократию на местном уровне с всенародно избранным парламентом на высшем уровне. Такими основополагающими политическими институтами предстояло стать национальным парламентам, состоящим из выборных представителей, и всенародно избранным местным правительствам (или в современной интерпретации – органам местного самоуправления), подчиненных национальному правительству.</a:t>
            </a:r>
          </a:p>
        </p:txBody>
      </p:sp>
    </p:spTree>
    <p:extLst>
      <p:ext uri="{BB962C8B-B14F-4D97-AF65-F5344CB8AC3E}">
        <p14:creationId xmlns:p14="http://schemas.microsoft.com/office/powerpoint/2010/main" val="11097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демократия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376264" cy="148506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28800"/>
            <a:ext cx="2520280" cy="16662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229200"/>
            <a:ext cx="2587683" cy="1319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9195" y="3622325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система России основывается на Конституции, принятой на всенародном референдуме 12 декабря 1993 года, и определяет наше государство как демократическое федеративное правовое с республиканской формой правления. На сегодняшний день большинство в стране относится к демократии позитивно и видит в ней необходимость.</a:t>
            </a:r>
          </a:p>
        </p:txBody>
      </p:sp>
    </p:spTree>
    <p:extLst>
      <p:ext uri="{BB962C8B-B14F-4D97-AF65-F5344CB8AC3E}">
        <p14:creationId xmlns:p14="http://schemas.microsoft.com/office/powerpoint/2010/main" val="37652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2736304" cy="1054394"/>
          </a:xfrm>
        </p:spPr>
        <p:txBody>
          <a:bodyPr/>
          <a:lstStyle/>
          <a:p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проведя комплексное исследование демократии, можно сделать вывод, что этот политический режим прошел долгий путь своего развития, однако в современном мире демократия до сих пор продолжает свое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7828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404664"/>
            <a:ext cx="8407893" cy="5721815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6313513"/>
          </a:xfrm>
        </p:spPr>
        <p:txBody>
          <a:bodyPr/>
          <a:lstStyle/>
          <a:p>
            <a:r>
              <a:rPr lang="ru-RU" sz="8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120</TotalTime>
  <Words>409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 </vt:lpstr>
      <vt:lpstr>ДЕМОКРАТИЯ </vt:lpstr>
      <vt:lpstr>Развитие демократии</vt:lpstr>
      <vt:lpstr>Первобытная демократия </vt:lpstr>
      <vt:lpstr>Античная демократия </vt:lpstr>
      <vt:lpstr>Средневековая демократия </vt:lpstr>
      <vt:lpstr>Современная демократия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Мухина</dc:creator>
  <cp:lastModifiedBy>Спектор Людмила Александровна</cp:lastModifiedBy>
  <cp:revision>16</cp:revision>
  <dcterms:created xsi:type="dcterms:W3CDTF">2017-12-12T12:17:54Z</dcterms:created>
  <dcterms:modified xsi:type="dcterms:W3CDTF">2019-01-28T14:19:46Z</dcterms:modified>
</cp:coreProperties>
</file>