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24EF7-7011-4D79-BED9-E033B8E883A9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DE39E-1FF6-499F-8781-9690B252AC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007" y="162880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УГОЛОВНО-ПРАВОВАЯ И КРИМИНОЛОГИЧЕСКАЯ ХАРАКТЕРИСТИКА КРАЖ, СОВЕРШАЕМЫХ НА ЖЕЛЕЗНОДОРОЖНОМ ТРАНСПОРТЕ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4149080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Выполнил: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Александров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Константин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Александрович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Научный руководитель: Спектор Людмила Александровна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Группа: УГП-Гb31</a:t>
            </a:r>
          </a:p>
        </p:txBody>
      </p:sp>
    </p:spTree>
    <p:extLst>
      <p:ext uri="{BB962C8B-B14F-4D97-AF65-F5344CB8AC3E}">
        <p14:creationId xmlns:p14="http://schemas.microsoft.com/office/powerpoint/2010/main" val="197969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204864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MS Mincho"/>
              </a:rPr>
              <a:t>Преступность в целом и кражи личного имущества на железнодорожном транспорте в частности представляют собой такое социальное явление, которое в большей степени обусловлено несовершенством общественных отношений, нестабильной политической обстановкой в стране, ухудшением экономической ситуации, и особенно объединением некоторых социальных слоев населения.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AutoShape 2" descr="https://static.independent.co.uk/s3fs-public/styles/article_small/public/thumbnails/image/2014/10/29/14/1506439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static.independent.co.uk/s3fs-public/styles/article_small/public/thumbnails/image/2014/10/29/14/1506439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static.independent.co.uk/s3fs-public/styles/article_small/public/thumbnails/image/2014/10/29/14/1506439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www.nashagazeta.ch/sites/default/files/articles0/2013-01-31_115008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229836" cy="200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ashagazeta.d7c.ru/sites/default/files/styles/4_3/public/topelement_10.jpg?itok=1cvI__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756942" cy="20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44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2276872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MS Mincho"/>
              </a:rPr>
              <a:t>Кражи имущества у граждан на железнодорожном транспорте имеют немало схожих черт с кражами имущества в других сферах жизни общества, однако они имеют свою специфику, обладают рядом отличительных признаков, которые характерны только для этого вида хищений. Такая специфика определяется условиями функционирования железнодорожного транспорта и его особенностями, а также условиями жизнедеятельности лиц, совершающих названные преступления.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10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05273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MS Mincho"/>
              </a:rPr>
              <a:t>При анализе краж личного имущества на железнодорожном транспорте можно выявить зависимость количества совершенных краж по времени суток (с 0 до 7 ч ‒ 49 %), дню недели (уровень краж повышается в пятницу и выходные дни) и времени года (41 % краж совершен в летние месяцы).</a:t>
            </a:r>
            <a:endParaRPr lang="ru-RU" sz="12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MS Mincho"/>
              </a:rPr>
              <a:t>Учет временных факторов позволит повысить эффективность профилактических мероприятий, даст возможность вовремя перераспределить силы и средства, необходимые для предупреждения и раскрытия краж.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http://www.newsler.ru/data/content/2013/17315/c33118f33f72de3d8bc196649b87aaf8_6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5823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urer-sreda.ru/wp-content/uploads/2014/02/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820313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3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26876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MS Mincho"/>
              </a:rPr>
              <a:t>Среди лиц, совершивших кражи личного имущества на железнодорожном транспорте, исследование позволило выделить прежде всего молодых лиц в возрасте 18-24 года и 30-35 лет. Именно эти категории граждан должны быть объектом пристального профилактического воздействия.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ttps://im0-tub-ru.yandex.net/i?id=a2ad274f435a588c916c8c4e5dc6b790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 bwMode="auto">
          <a:xfrm>
            <a:off x="1475656" y="2564904"/>
            <a:ext cx="1836204" cy="26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56orb.ru/sites/default/files/news/536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37" y="2661693"/>
            <a:ext cx="3564189" cy="246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12474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latin typeface="Times New Roman"/>
                <a:ea typeface="MS Mincho"/>
              </a:rPr>
              <a:t>Анализ личности преступников, совершающих кражи личного имущества на железнодорожном транспорте, позволил получить и другие их личностные характеристики. Она дала возможность определить наиболее фундаментальные свойства и качества этой личности и на этой основе выделить следующие типы преступников: последовательно-корыстный (20,6 %); ситуативный (45,9 %); случайный (33,5 %).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https://im0-tub-ru.yandex.net/i?id=6a9ab7596a9a254f8359cca13e3da1ed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92896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348880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воров на железнодорожном транспорте много лиц игрового типа. Среди причин хищений, совершаемых на железнодорожном транспорте, и условий, им способствующих, можно выделить: 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социально-экономические факторы, характерные для всех видов хищений, корыстной преступности в целом; 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влияющие на отрицательное формирование личности человека, совершающего кражу; 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в деятельности правоохранительных органов, прежде всего органов внутренних дел на транспорте, а также работников железнодорожного транспорта.</a:t>
            </a:r>
          </a:p>
        </p:txBody>
      </p:sp>
      <p:pic>
        <p:nvPicPr>
          <p:cNvPr id="5122" name="Picture 2" descr="http://ekaraganda.kz/foto/322_1776c1f316eec85f160335144a57b9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14411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orobzor.ru/public/news/images/44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2683570" cy="20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8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907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</TotalTime>
  <Words>370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Белоусова Анна Игоревна</dc:creator>
  <cp:lastModifiedBy>Спектор Людмила Александровна</cp:lastModifiedBy>
  <cp:revision>6</cp:revision>
  <dcterms:created xsi:type="dcterms:W3CDTF">2017-06-28T08:13:45Z</dcterms:created>
  <dcterms:modified xsi:type="dcterms:W3CDTF">2019-01-29T09:30:28Z</dcterms:modified>
</cp:coreProperties>
</file>