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2" autoAdjust="0"/>
  </p:normalViewPr>
  <p:slideViewPr>
    <p:cSldViewPr>
      <p:cViewPr>
        <p:scale>
          <a:sx n="93" d="100"/>
          <a:sy n="93" d="100"/>
        </p:scale>
        <p:origin x="-1518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F736-1A17-470F-A96F-431BDC929B5E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FA19A-1A42-4B81-B52C-F3EC85FD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F736-1A17-470F-A96F-431BDC929B5E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A19A-1A42-4B81-B52C-F3EC85FD0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F736-1A17-470F-A96F-431BDC929B5E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A19A-1A42-4B81-B52C-F3EC85FD0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4BF736-1A17-470F-A96F-431BDC929B5E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DEFA19A-1A42-4B81-B52C-F3EC85FD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F736-1A17-470F-A96F-431BDC929B5E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A19A-1A42-4B81-B52C-F3EC85FD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F736-1A17-470F-A96F-431BDC929B5E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A19A-1A42-4B81-B52C-F3EC85FD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A19A-1A42-4B81-B52C-F3EC85FD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F736-1A17-470F-A96F-431BDC929B5E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F736-1A17-470F-A96F-431BDC929B5E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A19A-1A42-4B81-B52C-F3EC85FD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F736-1A17-470F-A96F-431BDC929B5E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A19A-1A42-4B81-B52C-F3EC85FD0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4BF736-1A17-470F-A96F-431BDC929B5E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EFA19A-1A42-4B81-B52C-F3EC85FD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F736-1A17-470F-A96F-431BDC929B5E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FA19A-1A42-4B81-B52C-F3EC85FD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4BF736-1A17-470F-A96F-431BDC929B5E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DEFA19A-1A42-4B81-B52C-F3EC85FD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8305800" cy="1817428"/>
          </a:xfrm>
        </p:spPr>
        <p:txBody>
          <a:bodyPr>
            <a:normAutofit/>
          </a:bodyPr>
          <a:lstStyle/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Самый </a:t>
            </a:r>
            <a:r>
              <a:rPr lang="ru-RU" dirty="0" smtClean="0"/>
              <a:t>большой </a:t>
            </a:r>
            <a:r>
              <a:rPr lang="ru-RU" dirty="0" smtClean="0"/>
              <a:t>автосамосвал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11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946" y="1524000"/>
            <a:ext cx="7208108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Самосвал БелАЗ-75710 - первая модель в новом классе с особо большой грузоподъемностью.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xmlns="" val="117623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smtClean="0"/>
              <a:t>Среди всех самосвалов мира крупнейший удалось создать компании «</a:t>
            </a:r>
            <a:r>
              <a:rPr lang="ru-RU" sz="1200" dirty="0" err="1" smtClean="0"/>
              <a:t>БелАЗ</a:t>
            </a:r>
            <a:r>
              <a:rPr lang="ru-RU" sz="1200" dirty="0" smtClean="0"/>
              <a:t>». Его название - БелАЗ-75710. Этот «гигант» обладает грузоподъемностью четыреста пятьдесят тонн. Для сравнения можно привести следующие примеры: грузоподъемность данного самосвала сопоставима с весом трехсот автомобилей </a:t>
            </a:r>
            <a:r>
              <a:rPr lang="ru-RU" sz="1200" dirty="0" err="1" smtClean="0"/>
              <a:t>Ford</a:t>
            </a:r>
            <a:r>
              <a:rPr lang="ru-RU" sz="1200" dirty="0" smtClean="0"/>
              <a:t> </a:t>
            </a:r>
            <a:r>
              <a:rPr lang="ru-RU" sz="1200" dirty="0" err="1" smtClean="0"/>
              <a:t>Focus</a:t>
            </a:r>
            <a:r>
              <a:rPr lang="ru-RU" sz="1200" dirty="0" smtClean="0"/>
              <a:t>, весом двух с половиной китов и весом тридцати семи двухэтажных автобусов. Даже крупнейший в мире пассажирский самолет, а именно - </a:t>
            </a:r>
            <a:r>
              <a:rPr lang="ru-RU" sz="1200" dirty="0" err="1" smtClean="0"/>
              <a:t>Airbus</a:t>
            </a:r>
            <a:r>
              <a:rPr lang="ru-RU" sz="1200" dirty="0" smtClean="0"/>
              <a:t> A380, весит меньше, чем БелАЗ-75710.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БелАЗ-75710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36912"/>
            <a:ext cx="633670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86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492896"/>
            <a:ext cx="7992888" cy="39456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68488"/>
          </a:xfrm>
        </p:spPr>
        <p:txBody>
          <a:bodyPr>
            <a:noAutofit/>
          </a:bodyPr>
          <a:lstStyle/>
          <a:p>
            <a:pPr algn="l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Самосвал-рекордсмен был представлен впервые на испытательном полигоне недалеко от Минска в городе Жодино в сентябре 2010-го года и заявлен крупнейшим в мире. До этого лидерские позиции были за самосвалом БелАЗ-75601, который появился в 2007-ом году, и за произведенным в Швейцарии </a:t>
            </a:r>
            <a:r>
              <a:rPr lang="ru-RU" sz="1400" dirty="0" err="1" smtClean="0">
                <a:solidFill>
                  <a:schemeClr val="tx1"/>
                </a:solidFill>
              </a:rPr>
              <a:t>Liebherr</a:t>
            </a:r>
            <a:r>
              <a:rPr lang="ru-RU" sz="1400" dirty="0" smtClean="0">
                <a:solidFill>
                  <a:schemeClr val="tx1"/>
                </a:solidFill>
              </a:rPr>
              <a:t> T282B, который был представлен в 2003-ем году. БелАЗ-75710 оказался в Книге рекордов Гиннеса за общую массу, которая составила восемьсот десять тонн. Машина снабжена двумя дизельными двигателями. Максимальная скорость рекордного самосвала – шестьдесят четыре километра в час. Карьерный самосвал был произведен для выполнения сверхсложных работ на открытых разработках, а так же для работ в глубоких карьерах. Машина способна работать и при минус пятидесяти, и при плюс пятидесяти градусах Цельсия. Представление нового гиганта-рекордсмена приурочили к шестидесяти пятилетию завода </a:t>
            </a:r>
            <a:r>
              <a:rPr lang="ru-RU" sz="1400" dirty="0" err="1" smtClean="0">
                <a:solidFill>
                  <a:schemeClr val="tx1"/>
                </a:solidFill>
              </a:rPr>
              <a:t>БелАЗ</a:t>
            </a:r>
            <a:r>
              <a:rPr lang="ru-RU" sz="1400" dirty="0" smtClean="0">
                <a:solidFill>
                  <a:schemeClr val="tx1"/>
                </a:solidFill>
              </a:rPr>
              <a:t>. Спрос на этот самосвал высокий, что соответствует общей мировой тенденции повышенного спроса на тяжелые карьерные сверхмощные самосвалы.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6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96952"/>
            <a:ext cx="5328592" cy="3528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Технические характеристики: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400" dirty="0" smtClean="0"/>
              <a:t>Силовая установка — дизель-электрическая. Два дизельных двигателя MTU </a:t>
            </a:r>
            <a:r>
              <a:rPr lang="ru-RU" sz="1400" dirty="0" err="1" smtClean="0"/>
              <a:t>Detroit</a:t>
            </a:r>
            <a:r>
              <a:rPr lang="ru-RU" sz="1400" dirty="0" smtClean="0"/>
              <a:t> </a:t>
            </a:r>
            <a:r>
              <a:rPr lang="ru-RU" sz="1400" dirty="0" err="1" smtClean="0"/>
              <a:t>Diesel</a:t>
            </a:r>
            <a:r>
              <a:rPr lang="ru-RU" sz="1400" dirty="0" smtClean="0"/>
              <a:t> 16V4000 мощностью по 1715 кВт (2330 л. с.) каждый, электрогенераторы, мотор-колёса.</a:t>
            </a:r>
            <a:br>
              <a:rPr lang="ru-RU" sz="1400" dirty="0" smtClean="0"/>
            </a:br>
            <a:r>
              <a:rPr lang="ru-RU" sz="1400" dirty="0" smtClean="0"/>
              <a:t>Тяговая установка — </a:t>
            </a:r>
            <a:r>
              <a:rPr lang="ru-RU" sz="1400" dirty="0" err="1" smtClean="0"/>
              <a:t>Siemens</a:t>
            </a:r>
            <a:r>
              <a:rPr lang="ru-RU" sz="1400" dirty="0" smtClean="0"/>
              <a:t> MMT500 с двумя тяговыми генераторами, четырьмя тяговыми мотор-колёсами. Тяговый генератор — YJ177A. Мощность — 1704 кВт. Мотор-колесо — 1TB3026-0G-03, мощность 1200 кВт.</a:t>
            </a:r>
            <a:br>
              <a:rPr lang="ru-RU" sz="1400" dirty="0" smtClean="0"/>
            </a:br>
            <a:r>
              <a:rPr lang="ru-RU" sz="1400" dirty="0" smtClean="0"/>
              <a:t>Подвеска гидропневматическая. Диаметр амортизаторов — 170 мм.</a:t>
            </a:r>
            <a:br>
              <a:rPr lang="ru-RU" sz="1400" dirty="0" smtClean="0"/>
            </a:br>
            <a:r>
              <a:rPr lang="ru-RU" sz="1400" dirty="0" smtClean="0"/>
              <a:t>Два топливных бака вместимостью по 2800 л каждый.</a:t>
            </a:r>
            <a:br>
              <a:rPr lang="ru-RU" sz="1400" dirty="0" smtClean="0"/>
            </a:br>
            <a:r>
              <a:rPr lang="ru-RU" sz="1400" dirty="0" smtClean="0"/>
              <a:t>Шины — 59/80R63.</a:t>
            </a:r>
            <a:br>
              <a:rPr lang="ru-RU" sz="1400" dirty="0" smtClean="0"/>
            </a:br>
            <a:r>
              <a:rPr lang="ru-RU" sz="1400" dirty="0" smtClean="0"/>
              <a:t>Колёса — 44,00-63/50.</a:t>
            </a:r>
            <a:br>
              <a:rPr lang="ru-RU" sz="1400" dirty="0" smtClean="0"/>
            </a:br>
            <a:r>
              <a:rPr lang="ru-RU" sz="1400" dirty="0" smtClean="0"/>
              <a:t>Максимальная скорость — 67 км/ч.</a:t>
            </a:r>
            <a:br>
              <a:rPr lang="ru-RU" sz="1400" dirty="0" smtClean="0"/>
            </a:br>
            <a:r>
              <a:rPr lang="ru-RU" sz="1400" dirty="0" smtClean="0"/>
              <a:t>Расход топлива — 1300 л/100 км.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16490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7776864" cy="4722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400" dirty="0" smtClean="0"/>
              <a:t>Оснащение БелАЗ-75710 включает систему мониторинга мёртвых зон, кондиционер, сигнализацию о приближении к высоковольтной линии, а также системы пожаротушения. Самый большой карьерный самосвал в мире предназначен для работы в сложных условиях на открытых разработках и в глубоких карьерах при температуре от -50 до +50 градусов. 8 колёс самосвала, снабженные бескамерными шинами, позволяют тяжелой машине без труда передвигаться по технологическим дорогам.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07074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1989138"/>
            <a:ext cx="6624735" cy="43921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БелАЗ-75710 был представлен в городе Жодино, в честь 65-летия Белорусского автомобильного завода, известного во всём мире благодаря выпускаемой тяжелой технике и карьерным самосвалам. Появление самого большого грузовика в мире диктуется современными условиями, когда горнодобывающей промышленности требуется всё более тяжелая и мощная техника. В последние годы производство карьерных самосвалов сверхвысокой грузоподъёмности выросло в 2 раза и тенденция роста сохраняется. С учетом спроса на рынке </a:t>
            </a:r>
            <a:r>
              <a:rPr lang="ru-RU" sz="1400" dirty="0" err="1" smtClean="0"/>
              <a:t>БелАЗ</a:t>
            </a:r>
            <a:r>
              <a:rPr lang="ru-RU" sz="1400" dirty="0" smtClean="0"/>
              <a:t> будет выпускать около 1000 подобных машин в год.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02424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780928"/>
            <a:ext cx="6264696" cy="3528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84512"/>
          </a:xfrm>
        </p:spPr>
        <p:txBody>
          <a:bodyPr>
            <a:noAutofit/>
          </a:bodyPr>
          <a:lstStyle/>
          <a:p>
            <a:pPr algn="l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>В конструкцию этого автомобиля было заложено много новых для машиностроения технических решений, обеспечивших впоследствии высокоэффективную работу самосвала в условиях карьеров. Это впервые примененная в практике отечественного автомобилестроения пневмогидравлическая подвеска, обеспечивавшая высокую плавность хода как в груженом, так и в порожнем состоянии, гидромеханическая передача, которая также впервые в практике нашего машиностроения была использована для серийно выпускаемых машин, оригинальная компоновка: расположение кабины рядом с двигателем позволило получить минимальную базу и минимальные габаритные размеры и тем самым повысить маневренность машины, увеличить ее устойчивость, платформа ковшового типа позволила понизить центр тяжести и также повысить устойчивость автомобиля. Оригинальные решения по системам рулевого управления и опрокидывания платформы, оперению и другим узлам стали традиционными при создании самосвалов очередных классов грузоподъемности.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56927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212976"/>
            <a:ext cx="4104456" cy="2880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За основу при проектировании БЕЛАЗ-75710 принято направление на достижение надежности, компактности, существенного увеличения производительности самосвала в сочетании с выполнением требований международных и европейских стандартов по безопасности. Уникальность самосвала нового поколения БЕЛАЗ-75710  обеспечивают новые  прогрессивные технические решения по целому ряду систем и узлов:</a:t>
            </a:r>
            <a:br>
              <a:rPr lang="ru-RU" sz="1400" dirty="0" smtClean="0"/>
            </a:br>
            <a:r>
              <a:rPr lang="ru-RU" sz="1400" dirty="0" smtClean="0"/>
              <a:t>- наивысшая грузоподъемность за счет применения восьми шин,</a:t>
            </a:r>
            <a:br>
              <a:rPr lang="ru-RU" sz="1400" dirty="0" smtClean="0"/>
            </a:br>
            <a:r>
              <a:rPr lang="ru-RU" sz="1400" dirty="0" smtClean="0"/>
              <a:t>- высокая маневренность за счет двух поворотных осей и оригинальной кинематики поворота, радиус поворота составляет 19,8 метра (для сравнения радиус поворота карьерного самосвала грузоподъемностью 360 тонн – 17,2 м),</a:t>
            </a:r>
            <a:br>
              <a:rPr lang="ru-RU" sz="1400" dirty="0" smtClean="0"/>
            </a:br>
            <a:r>
              <a:rPr lang="ru-RU" sz="1400" dirty="0" smtClean="0"/>
              <a:t>- устойчивость без потери плавности хода за счет ноу-хау в системе подвески (применения стоек стабилизаторов поперечной устойчивости),</a:t>
            </a:r>
            <a:br>
              <a:rPr lang="ru-RU" sz="1400" dirty="0" smtClean="0"/>
            </a:br>
            <a:r>
              <a:rPr lang="ru-RU" sz="1400" dirty="0" smtClean="0"/>
              <a:t>-  высокая проходимость за счет полного привода на все колеса,</a:t>
            </a:r>
            <a:br>
              <a:rPr lang="ru-RU" sz="1400" dirty="0" smtClean="0"/>
            </a:br>
            <a:r>
              <a:rPr lang="ru-RU" sz="1400" dirty="0" smtClean="0"/>
              <a:t>- динамичная разгрузка за счет самого мощного  гидропривода подъема кузова,</a:t>
            </a:r>
            <a:br>
              <a:rPr lang="ru-RU" sz="1400" dirty="0" smtClean="0"/>
            </a:br>
            <a:r>
              <a:rPr lang="ru-RU" sz="1400" dirty="0" smtClean="0"/>
              <a:t>- экономичность за счет оптимального алгоритма работы двух дизельной моторной установки,  суммарная мощность силовых модулей составляет 3430 кВт или 4600 </a:t>
            </a:r>
            <a:r>
              <a:rPr lang="ru-RU" sz="1400" dirty="0" err="1" smtClean="0"/>
              <a:t>л.с</a:t>
            </a:r>
            <a:r>
              <a:rPr lang="ru-RU" sz="1400" dirty="0" smtClean="0"/>
              <a:t>.,</a:t>
            </a:r>
            <a:br>
              <a:rPr lang="ru-RU" sz="1400" dirty="0" smtClean="0"/>
            </a:br>
            <a:r>
              <a:rPr lang="ru-RU" sz="1400" dirty="0" smtClean="0"/>
              <a:t>- высокая производительность, надежность и безопасность эксплуатации за счет применения «умной» электромеханической трансмиссии переменного тока с электрическими дифференциалами и </a:t>
            </a:r>
            <a:r>
              <a:rPr lang="ru-RU" sz="1400" dirty="0" err="1" smtClean="0"/>
              <a:t>противобуксовочной</a:t>
            </a:r>
            <a:r>
              <a:rPr lang="ru-RU" sz="1400" dirty="0" smtClean="0"/>
              <a:t> системой,</a:t>
            </a:r>
            <a:br>
              <a:rPr lang="ru-RU" sz="1400" dirty="0" smtClean="0"/>
            </a:br>
            <a:r>
              <a:rPr lang="ru-RU" sz="1400" dirty="0" smtClean="0"/>
              <a:t>БЕЛАЗ-75710 может преодолевать продольные затяжные </a:t>
            </a:r>
            <a:br>
              <a:rPr lang="ru-RU" sz="1400" dirty="0" smtClean="0"/>
            </a:br>
            <a:r>
              <a:rPr lang="ru-RU" sz="1400" dirty="0" smtClean="0"/>
              <a:t>уклоны дорог до 12%  (кратковременные уклоны до 18%). </a:t>
            </a:r>
            <a:br>
              <a:rPr lang="ru-RU" sz="1400" dirty="0" smtClean="0"/>
            </a:br>
            <a:r>
              <a:rPr lang="ru-RU" sz="1400" dirty="0" smtClean="0"/>
              <a:t>Максимальная скорость данного самосвала может </a:t>
            </a:r>
            <a:br>
              <a:rPr lang="ru-RU" sz="1400" dirty="0" smtClean="0"/>
            </a:br>
            <a:r>
              <a:rPr lang="ru-RU" sz="1400" dirty="0" smtClean="0"/>
              <a:t>составлять до 64 км/ч. Расчётная производительность </a:t>
            </a:r>
            <a:br>
              <a:rPr lang="ru-RU" sz="1400" dirty="0" smtClean="0"/>
            </a:br>
            <a:r>
              <a:rPr lang="ru-RU" sz="1400" dirty="0" smtClean="0"/>
              <a:t>нового самосвала на 25 % выше существующих карьерных </a:t>
            </a:r>
            <a:br>
              <a:rPr lang="ru-RU" sz="1400" dirty="0" smtClean="0"/>
            </a:br>
            <a:r>
              <a:rPr lang="ru-RU" sz="1400" dirty="0" smtClean="0"/>
              <a:t>самосвалов наивысшей грузоподъёмности.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76774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04864"/>
            <a:ext cx="6768752" cy="41044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БелАЗ-75710 был представлен в городе Жодино, в честь 65-летия Белорусского автомобильного завода, известного во всём мире благодаря выпускаемой тяжелой технике и карьерным самосвалам. Появление самого большого грузовика в мире диктуется современными условиями, когда горнодобывающей промышленности требуется всё более тяжелая и мощная техника. В последние годы производство карьерных самосвалов сверхвысокой </a:t>
            </a:r>
            <a:r>
              <a:rPr lang="ru-RU" sz="1600" dirty="0" err="1" smtClean="0"/>
              <a:t>грузоподьёмности</a:t>
            </a:r>
            <a:r>
              <a:rPr lang="ru-RU" sz="1600" dirty="0" smtClean="0"/>
              <a:t> выросло в 2 раза и тенденция роста сохраняется. С учетом спроса на рынке </a:t>
            </a:r>
            <a:r>
              <a:rPr lang="ru-RU" sz="1600" dirty="0" err="1" smtClean="0"/>
              <a:t>БелАЗ</a:t>
            </a:r>
            <a:r>
              <a:rPr lang="ru-RU" sz="1600" dirty="0" smtClean="0"/>
              <a:t> будет выпускать около 1000 подобных машин в год.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711450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</TotalTime>
  <Words>230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Самый большой автосамосвал</vt:lpstr>
      <vt:lpstr>БелАЗ-75710</vt:lpstr>
      <vt:lpstr>   Самосвал-рекордсмен был представлен впервые на испытательном полигоне недалеко от Минска в городе Жодино в сентябре 2010-го года и заявлен крупнейшим в мире. До этого лидерские позиции были за самосвалом БелАЗ-75601, который появился в 2007-ом году, и за произведенным в Швейцарии Liebherr T282B, который был представлен в 2003-ем году. БелАЗ-75710 оказался в Книге рекордов Гиннеса за общую массу, которая составила восемьсот десять тонн. Машина снабжена двумя дизельными двигателями. Максимальная скорость рекордного самосвала – шестьдесят четыре километра в час. Карьерный самосвал был произведен для выполнения сверхсложных работ на открытых разработках, а так же для работ в глубоких карьерах. Машина способна работать и при минус пятидесяти, и при плюс пятидесяти градусах Цельсия. Представление нового гиганта-рекордсмена приурочили к шестидесяти пятилетию завода БелАЗ. Спрос на этот самосвал высокий, что соответствует общей мировой тенденции повышенного спроса на тяжелые карьерные сверхмощные самосвалы. </vt:lpstr>
      <vt:lpstr>Технические характеристики: Силовая установка — дизель-электрическая. Два дизельных двигателя MTU Detroit Diesel 16V4000 мощностью по 1715 кВт (2330 л. с.) каждый, электрогенераторы, мотор-колёса. Тяговая установка — Siemens MMT500 с двумя тяговыми генераторами, четырьмя тяговыми мотор-колёсами. Тяговый генератор — YJ177A. Мощность — 1704 кВт. Мотор-колесо — 1TB3026-0G-03, мощность 1200 кВт. Подвеска гидропневматическая. Диаметр амортизаторов — 170 мм. Два топливных бака вместимостью по 2800 л каждый. Шины — 59/80R63. Колёса — 44,00-63/50. Максимальная скорость — 67 км/ч. Расход топлива — 1300 л/100 км.</vt:lpstr>
      <vt:lpstr>Оснащение БелАЗ-75710 включает систему мониторинга мёртвых зон, кондиционер, сигнализацию о приближении к высоковольтной линии, а также системы пожаротушения. Самый большой карьерный самосвал в мире предназначен для работы в сложных условиях на открытых разработках и в глубоких карьерах при температуре от -50 до +50 градусов. 8 колёс самосвала, снабженные бескамерными шинами, позволяют тяжелой машине без труда передвигаться по технологическим дорогам.</vt:lpstr>
      <vt:lpstr> БелАЗ-75710 был представлен в городе Жодино, в честь 65-летия Белорусского автомобильного завода, известного во всём мире благодаря выпускаемой тяжелой технике и карьерным самосвалам. Появление самого большого грузовика в мире диктуется современными условиями, когда горнодобывающей промышленности требуется всё более тяжелая и мощная техника. В последние годы производство карьерных самосвалов сверхвысокой грузоподъёмности выросло в 2 раза и тенденция роста сохраняется. С учетом спроса на рынке БелАЗ будет выпускать около 1000 подобных машин в год.</vt:lpstr>
      <vt:lpstr>        В конструкцию этого автомобиля было заложено много новых для машиностроения технических решений, обеспечивших впоследствии высокоэффективную работу самосвала в условиях карьеров. Это впервые примененная в практике отечественного автомобилестроения пневмогидравлическая подвеска, обеспечивавшая высокую плавность хода как в груженом, так и в порожнем состоянии, гидромеханическая передача, которая также впервые в практике нашего машиностроения была использована для серийно выпускаемых машин, оригинальная компоновка: расположение кабины рядом с двигателем позволило получить минимальную базу и минимальные габаритные размеры и тем самым повысить маневренность машины, увеличить ее устойчивость, платформа ковшового типа позволила понизить центр тяжести и также повысить устойчивость автомобиля. Оригинальные решения по системам рулевого управления и опрокидывания платформы, оперению и другим узлам стали традиционными при создании самосвалов очередных классов грузоподъемности.</vt:lpstr>
      <vt:lpstr>   За основу при проектировании БЕЛАЗ-75710 принято направление на достижение надежности, компактности, существенного увеличения производительности самосвала в сочетании с выполнением требований международных и европейских стандартов по безопасности. Уникальность самосвала нового поколения БЕЛАЗ-75710  обеспечивают новые  прогрессивные технические решения по целому ряду систем и узлов: - наивысшая грузоподъемность за счет применения восьми шин, - высокая маневренность за счет двух поворотных осей и оригинальной кинематики поворота, радиус поворота составляет 19,8 метра (для сравнения радиус поворота карьерного самосвала грузоподъемностью 360 тонн – 17,2 м), - устойчивость без потери плавности хода за счет ноу-хау в системе подвески (применения стоек стабилизаторов поперечной устойчивости), -  высокая проходимость за счет полного привода на все колеса, - динамичная разгрузка за счет самого мощного  гидропривода подъема кузова, - экономичность за счет оптимального алгоритма работы двух дизельной моторной установки,  суммарная мощность силовых модулей составляет 3430 кВт или 4600 л.с., - высокая производительность, надежность и безопасность эксплуатации за счет применения «умной» электромеханической трансмиссии переменного тока с электрическими дифференциалами и противобуксовочной системой, БЕЛАЗ-75710 может преодолевать продольные затяжные  уклоны дорог до 12%  (кратковременные уклоны до 18%).  Максимальная скорость данного самосвала может  составлять до 64 км/ч. Расчётная производительность  нового самосвала на 25 % выше существующих карьерных  самосвалов наивысшей грузоподъёмности.</vt:lpstr>
      <vt:lpstr>БелАЗ-75710 был представлен в городе Жодино, в честь 65-летия Белорусского автомобильного завода, известного во всём мире благодаря выпускаемой тяжелой технике и карьерным самосвалам. Появление самого большого грузовика в мире диктуется современными условиями, когда горнодобывающей промышленности требуется всё более тяжелая и мощная техника. В последние годы производство карьерных самосвалов сверхвысокой грузоподьёмности выросло в 2 раза и тенденция роста сохраняется. С учетом спроса на рынке БелАЗ будет выпускать около 1000 подобных машин в год.</vt:lpstr>
      <vt:lpstr> Самосвал БелАЗ-75710 - первая модель в новом классе с особо большой грузоподъемностью.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Самый большой автосамосвал в Мире</dc:title>
  <dc:creator>Марк Серёдкин</dc:creator>
  <cp:lastModifiedBy>USER</cp:lastModifiedBy>
  <cp:revision>8</cp:revision>
  <dcterms:created xsi:type="dcterms:W3CDTF">2018-03-22T15:06:17Z</dcterms:created>
  <dcterms:modified xsi:type="dcterms:W3CDTF">2018-09-30T14:36:14Z</dcterms:modified>
</cp:coreProperties>
</file>