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0"/>
            <a:ext cx="675928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касперский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Евгений Валентинович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5286388"/>
            <a:ext cx="77153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Работу выполнили студентки 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 группы: 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В.Трегуб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и Т. 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Клычкова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458" name="AutoShape 2" descr="&amp;Pcy;&amp;iecy;&amp;rcy;&amp;vcy;&amp;acy;&amp;yacy; &amp;zhcy;&amp;iecy;&amp;ncy;&amp;acy; &amp;icy; &amp;dcy;&amp;iecy;&amp;tcy;&amp;icy; &amp;IEcy;&amp;vcy;&amp;gcy;&amp;iecy;&amp;ncy;&amp;icy;&amp;yacy; &amp;Kcy;&amp;acy;&amp;scy;&amp;pcy;&amp;iecy;&amp;rcy;&amp;scy;&amp;kcy;&amp;ocy;&amp;gcy;&amp;o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24smi.org/public/media/resize/660x-/celebrity/2017/04/05/uIjTPpscn1c5_evgenii-kaspersk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uIjTPpscn1c5_evgenii-kaspersk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1428736"/>
            <a:ext cx="2866075" cy="3808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85794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Евгений Валентинович Касперский родился в Новороссийске 4 октября в 1965 года. Евгений был единственным ребенком в семье. Родители мальчика не имели отношения к программированию. Отец работал инженером-конструктором цементных заводов, мать – историком-архивистом. </a:t>
            </a:r>
          </a:p>
          <a:p>
            <a:r>
              <a:rPr lang="ru-RU" sz="2000" b="1" dirty="0" smtClean="0"/>
              <a:t>Евгений учился в подмосковной школе города Долгопрудный. С детства Евгений проявлял интерес к математике. Интерес этот с радостью поддержала мать мальчика, покупая ребенку специальные книги. Кроме того, Касперский посещал спецкурс по математике. 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500438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Учеба в школе и самообразование дали блестящий результат в 1980 году. Евгений выигрывает математическую олимпиаду, и мальчика зачисляют в физико-математическую школу-интернат имени А.Н.Колмогорова при МГУ. </a:t>
            </a:r>
          </a:p>
          <a:p>
            <a:r>
              <a:rPr lang="ru-RU" sz="2000" b="1" dirty="0" smtClean="0"/>
              <a:t>В 1987 году парень оканчивает Высшую школу КГБ и получает специальность "инженер-математик". 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0"/>
            <a:ext cx="4294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биография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Женат Евгений Валентинович был 2 раза. Первая жена - Наталья Касперская, соучредитель "Лаборатории". Супруги развелись в 1998 году. По словам Касперского, вскоре после развода программист женился на китаянке. После первого брака осталось два сына Максим и Иван, дети выросли в билингвистической среде и свободно говорят на русском и китайском языках. Старший сын Максим не вдохновился работой отца, выбрав географический факультет МГУ. </a:t>
            </a:r>
            <a:endParaRPr lang="ru-RU" sz="2000" b="1" dirty="0" smtClean="0"/>
          </a:p>
          <a:p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285991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Среди увлечений Евгения Валентиновича - занятия горнолыжным спортом, походы, байдарки, фотография и гонки. Программист любит экстремальные виды спорта, несмотря на возраст и неспортивное телосложение. Касперский следит за гонками Формулы-1 и даже сотрудничает с </a:t>
            </a:r>
            <a:r>
              <a:rPr lang="ru-RU" sz="2000" b="1" dirty="0" err="1" smtClean="0"/>
              <a:t>Ferrari</a:t>
            </a:r>
            <a:r>
              <a:rPr lang="ru-RU" sz="2000" b="1" dirty="0" smtClean="0"/>
              <a:t>. </a:t>
            </a:r>
          </a:p>
          <a:p>
            <a:r>
              <a:rPr lang="ru-RU" sz="2000" b="1" dirty="0" smtClean="0"/>
              <a:t>Увлечение лыжами привело к знакомству Касперского со второй женой.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85762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Состояние Касперского в 2016 году оценивалось в $1,1 млрд. В списке богатейших бизнесменов России, согласно рейтингу </a:t>
            </a:r>
            <a:r>
              <a:rPr lang="ru-RU" sz="2000" b="1" dirty="0" err="1" smtClean="0"/>
              <a:t>Forbes</a:t>
            </a:r>
            <a:r>
              <a:rPr lang="ru-RU" sz="2000" b="1" dirty="0" smtClean="0"/>
              <a:t>, Касперский занимает 86 место. </a:t>
            </a:r>
            <a:endParaRPr lang="ru-RU" sz="2000" b="1" dirty="0"/>
          </a:p>
        </p:txBody>
      </p:sp>
      <p:pic>
        <p:nvPicPr>
          <p:cNvPr id="6" name="Рисунок 5" descr="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4593321"/>
            <a:ext cx="3500440" cy="2264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14488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Евгений Касперский – российский компьютерный гений, человек-бренд, </a:t>
            </a:r>
            <a:r>
              <a:rPr lang="ru-RU" sz="2000" b="1" dirty="0" err="1" smtClean="0"/>
              <a:t>милллиардер</a:t>
            </a:r>
            <a:r>
              <a:rPr lang="ru-RU" sz="2000" b="1" dirty="0" smtClean="0"/>
              <a:t>, программист, эксперт в  информационной безопасности, создавший международную компанию «Лаборатория Касперского», которая занимается IT-безопасностью, имеет более 30 региональных представителей и продает ПО более, чем в 200 странах. 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28612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Евгений – основной владелец и директор «Лаборатории», член Организации исследователей компьютерных вирусов. Касперский регулярно выпускает статьи и обзоры о вирусах.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5048" y="0"/>
            <a:ext cx="85789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Сфера деятельности.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Научные достижения.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4143380"/>
            <a:ext cx="3500440" cy="2328323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История успеха Касперского не была одномоментной, на протяжение десяти лет программист зарекомендовывал свое имя проектами в сфере антивирусной защиты ОС до того, как организовал собственный именной бизнес.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285861"/>
            <a:ext cx="8929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1989 году Евгений Валентинович разрабатывает утилиту для лечения системы от вируса </a:t>
            </a:r>
            <a:r>
              <a:rPr lang="ru-RU" sz="2000" b="1" dirty="0" err="1" smtClean="0"/>
              <a:t>Cascade</a:t>
            </a:r>
            <a:r>
              <a:rPr lang="ru-RU" sz="2000" b="1" dirty="0" smtClean="0"/>
              <a:t>. </a:t>
            </a:r>
          </a:p>
          <a:p>
            <a:r>
              <a:rPr lang="ru-RU" sz="2000" b="1" dirty="0" smtClean="0"/>
              <a:t>Процесс создания утилит заинтересовал программиста, и Евгений углубился в работу. Уже в 1991 году Касперский занят в Центре информационных технологий КАМИ. Там Касперский возглавляет группу специалистов узкой направленности, которые занимаются разработкой "лекарств" от компьютерных вирусов. </a:t>
            </a:r>
          </a:p>
          <a:p>
            <a:r>
              <a:rPr lang="ru-RU" sz="2000" b="1" dirty="0" smtClean="0"/>
              <a:t>В 1992 году программисты во главе с Евгением Валентиновичем представляют первый продукт - AVP в версии 1.0. Тестовая лаборатория университета в Гамбурге подтверждает качество программы в 1994. Так продукт Касперского зарабатывает первую международную популярность. Работой группы заинтересовались зарубежные компании. </a:t>
            </a:r>
            <a:endParaRPr lang="ru-RU" sz="2000" b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"Лаборатория Касперского"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/>
              <a:t>В 1997 году российский программист делает большой шаг на </a:t>
            </a:r>
            <a:r>
              <a:rPr lang="ru-RU" sz="2400" b="1" dirty="0" smtClean="0"/>
              <a:t>пути к </a:t>
            </a:r>
            <a:r>
              <a:rPr lang="ru-RU" sz="2400" b="1" dirty="0" smtClean="0"/>
              <a:t>успеху - появляется "Лаборатория Касперского". Евгений Валентинович с коллегами создают компанию. Касперский не хотел выделять свое имя, но на этом настояла жена. Наталья Касперская также вошла в число соучредителей новой компании</a:t>
            </a:r>
            <a:r>
              <a:rPr lang="ru-RU" sz="2400" b="1" dirty="0" smtClean="0"/>
              <a:t>.</a:t>
            </a:r>
          </a:p>
          <a:p>
            <a:pPr>
              <a:buNone/>
            </a:pPr>
            <a:r>
              <a:rPr lang="ru-RU" sz="2400" b="1" dirty="0" smtClean="0"/>
              <a:t>В этом же году появляется интернет-портал, запущенный «Лабораторией Касперского» - </a:t>
            </a:r>
            <a:r>
              <a:rPr lang="ru-RU" sz="2400" b="1" dirty="0" err="1" smtClean="0"/>
              <a:t>SecureList</a:t>
            </a:r>
            <a:r>
              <a:rPr lang="ru-RU" sz="2400" b="1" dirty="0" smtClean="0"/>
              <a:t>, который представляет собой энциклопедию вирусов, уязвимостей, ошибок и зловредных объектов. Портал периодически обновляется, имеет </a:t>
            </a:r>
            <a:r>
              <a:rPr lang="ru-RU" sz="2400" b="1" dirty="0" err="1" smtClean="0"/>
              <a:t>русско</a:t>
            </a:r>
            <a:r>
              <a:rPr lang="ru-RU" sz="2400" b="1" dirty="0" smtClean="0"/>
              <a:t>- и англоязычную страницы, развивается и работает по настоящий момент</a:t>
            </a:r>
            <a:r>
              <a:rPr lang="ru-RU" sz="2400" b="1" dirty="0" smtClean="0"/>
              <a:t>.</a:t>
            </a:r>
          </a:p>
          <a:p>
            <a:pPr>
              <a:buNone/>
            </a:pPr>
            <a:r>
              <a:rPr lang="ru-RU" sz="2400" b="1" dirty="0" smtClean="0"/>
              <a:t>В 2000 году фамилию создателя обретает детище компании AVP. Под этим названием известен продукт и сейчас - "антивирус Касперского". До 2007 года Евгений Валентинович руководит исследованиями, а затем занимает пост генерального директора. Сегодня главный офис Лаборатории находится в Санкт-Петербурге. </a:t>
            </a:r>
          </a:p>
          <a:p>
            <a:pPr>
              <a:buNone/>
            </a:pPr>
            <a:r>
              <a:rPr lang="ru-RU" sz="2400" b="1" dirty="0" smtClean="0"/>
              <a:t>Касперский - один из известнейших мировых специалистов в сфере информационной безопасности и антивирусной защиты. 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_OGnIlL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4429132"/>
            <a:ext cx="3143272" cy="2095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1017649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285728"/>
            <a:ext cx="2112811" cy="2560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orig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14290"/>
            <a:ext cx="2285984" cy="3213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6-Programmnoe-obespechen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642918"/>
            <a:ext cx="2687876" cy="2687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400" b="1" dirty="0" smtClean="0"/>
              <a:t>Евгений Валентинович - автор многочисленных статей и обзоров, охотно выступает на семинарах, делится опытом на конференциях в РФ и за границей</a:t>
            </a:r>
            <a:r>
              <a:rPr lang="ru-RU" sz="3400" b="1" dirty="0" smtClean="0"/>
              <a:t>.</a:t>
            </a:r>
            <a:endParaRPr lang="ru-RU" sz="3400" b="1" dirty="0" smtClean="0"/>
          </a:p>
          <a:p>
            <a:pPr>
              <a:buNone/>
            </a:pPr>
            <a:r>
              <a:rPr lang="ru-RU" sz="3400" b="1" dirty="0" smtClean="0"/>
              <a:t>Компания Касперского сотрудничает с правоохранителями. В июне 2016 «Лаборатория Касперского» сыграла ключевую роль в поиске 50 хакеров из группы </a:t>
            </a:r>
            <a:r>
              <a:rPr lang="ru-RU" sz="3400" b="1" dirty="0" err="1" smtClean="0"/>
              <a:t>Lurk</a:t>
            </a:r>
            <a:r>
              <a:rPr lang="ru-RU" sz="3400" b="1" dirty="0" smtClean="0"/>
              <a:t>.</a:t>
            </a:r>
          </a:p>
          <a:p>
            <a:endParaRPr lang="ru-RU" dirty="0"/>
          </a:p>
        </p:txBody>
      </p:sp>
      <p:pic>
        <p:nvPicPr>
          <p:cNvPr id="6" name="Содержимое 5" descr="09_TF8nUW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2066" y="2071678"/>
            <a:ext cx="3862429" cy="2574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071670" y="285728"/>
            <a:ext cx="5032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Заключение.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3116"/>
            <a:ext cx="86333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</TotalTime>
  <Words>646</Words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"Лаборатория Касперского" 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Студент</cp:lastModifiedBy>
  <cp:revision>4</cp:revision>
  <dcterms:modified xsi:type="dcterms:W3CDTF">2018-12-27T07:45:38Z</dcterms:modified>
</cp:coreProperties>
</file>