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741" autoAdjust="0"/>
    <p:restoredTop sz="94660"/>
  </p:normalViewPr>
  <p:slideViewPr>
    <p:cSldViewPr>
      <p:cViewPr>
        <p:scale>
          <a:sx n="87" d="100"/>
          <a:sy n="87" d="100"/>
        </p:scale>
        <p:origin x="-642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АНЦИФЕРОВА АННА ГЕННАДЬЕВНА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нечка\Desktop\8 марта\IMG_13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3124200" cy="286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33800" y="1371600"/>
            <a:ext cx="4953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Преподаватель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дисциплин общеобразовательного цикла: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история, обществознание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обществознание (включая экономику и право), основы философии, основы социологии и политологии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Образование – высшее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Федеральное государственное бюджетное образовательное учреждение высшего профессионального образования «Мичуринский государственный педагогический институт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Квалификация – учитель истории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Стаж педагогической работы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–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4 года,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 данной должности –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4 года,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 данном учреждении –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6 лет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endParaRPr lang="ru-RU" sz="2000" b="1" dirty="0">
              <a:solidFill>
                <a:srgbClr val="502604"/>
              </a:solidFill>
              <a:latin typeface="Segoe Print" pitchFamily="2" charset="0"/>
              <a:ea typeface="Gautami" pitchFamily="2"/>
              <a:cs typeface="Gautami" pitchFamily="2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Абсолютная успеваемость по преподаваемым дисциплинам составляет 90-100%, качественная – 48-100%, средний балл – 3,6-5,0.</a:t>
            </a:r>
            <a:endParaRPr lang="ru-RU" sz="1600" dirty="0">
              <a:ea typeface="Calibri"/>
              <a:cs typeface="Times New Roman"/>
            </a:endParaRPr>
          </a:p>
          <a:p>
            <a:pPr marL="0" lvl="0" indent="0" algn="ctr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Участие в научно-практических конференциях </a:t>
            </a:r>
            <a:endParaRPr lang="ru-RU" sz="2000" b="1" dirty="0">
              <a:solidFill>
                <a:srgbClr val="502604"/>
              </a:solidFill>
              <a:latin typeface="Segoe Print" pitchFamily="2" charset="0"/>
              <a:ea typeface="Gautami" pitchFamily="2"/>
              <a:cs typeface="Gautami" pitchFamily="2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Всероссийская научно-практическая конференция работников профессиональных образовательных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учреждений,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ГБПОУ ВО «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Острогожский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многопрофильный техникум» Воронежской области :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- «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Воспитание профессиональной успешности студентов в педагогическом процессе техникума (колледжа)», (2016 г.): статья на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тему: «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Взаимодействие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преподавателя и студента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как фактор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воздействия на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личностный и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профессиональный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рост обучающегося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»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latin typeface="Times New Roman"/>
                <a:ea typeface="Calibri"/>
              </a:rPr>
              <a:t>- «</a:t>
            </a:r>
            <a:r>
              <a:rPr lang="ru-RU" sz="1600" dirty="0">
                <a:latin typeface="Times New Roman"/>
                <a:ea typeface="Calibri"/>
              </a:rPr>
              <a:t>Педагогическая стратегия: образовательные процессы для формирования высококвалифицированных специалистов</a:t>
            </a:r>
            <a:r>
              <a:rPr lang="ru-RU" sz="1600" dirty="0" smtClean="0">
                <a:latin typeface="Times New Roman"/>
                <a:ea typeface="Calibri"/>
              </a:rPr>
              <a:t>», (2016 г.)  </a:t>
            </a:r>
            <a:r>
              <a:rPr lang="ru-RU" sz="1600" dirty="0">
                <a:latin typeface="Times New Roman"/>
                <a:ea typeface="Calibri"/>
              </a:rPr>
              <a:t>- </a:t>
            </a:r>
            <a:r>
              <a:rPr lang="ru-RU" sz="1600" dirty="0" smtClean="0">
                <a:latin typeface="Times New Roman"/>
                <a:ea typeface="Calibri"/>
              </a:rPr>
              <a:t>статья на тему: </a:t>
            </a:r>
            <a:r>
              <a:rPr lang="ru-RU" sz="1600" dirty="0">
                <a:latin typeface="Times New Roman"/>
                <a:ea typeface="Calibri"/>
              </a:rPr>
              <a:t>«Профессиональная компетентность преподавателя как фактор совершенствования учебного процесса»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Проблемы успешной социализации и эффективной самореализации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студентов профессиональных образовательных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(2017 г.) – статья на тему: «Проблемы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самоопределения современной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молодежи»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профессиональных стандартов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развитии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содержания профессионального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образования: опыт, проблемы,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перспективы», (2017 г.) – статья на тему: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«Авторитет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преподавателя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учебно-воспитательном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762000"/>
            <a:ext cx="7924800" cy="6096000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Выявление и развитие способностей обучающихся к исследовательской и творческой деятельности, участие в олимпиадах,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конкурсах</a:t>
            </a: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Готовит студентов к участию в олимпиадах, конкурсах, конференциях различного уровня: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В олимпиадах различного уровня:</a:t>
            </a:r>
            <a:endParaRPr lang="ru-RU" sz="11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43 диплома </a:t>
            </a:r>
            <a:r>
              <a:rPr lang="en-US" sz="1600" dirty="0">
                <a:latin typeface="Times New Roman"/>
                <a:ea typeface="Calibri"/>
                <a:cs typeface="Times New Roman"/>
              </a:rPr>
              <a:t>I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степени, 22 диплома </a:t>
            </a:r>
            <a:r>
              <a:rPr lang="en-US" sz="1600" dirty="0">
                <a:latin typeface="Times New Roman"/>
                <a:ea typeface="Calibri"/>
                <a:cs typeface="Times New Roman"/>
              </a:rPr>
              <a:t>II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степени, 10 дипломов – </a:t>
            </a:r>
            <a:r>
              <a:rPr lang="en-US" sz="1600" dirty="0">
                <a:latin typeface="Times New Roman"/>
                <a:ea typeface="Calibri"/>
                <a:cs typeface="Times New Roman"/>
              </a:rPr>
              <a:t>III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 степени, 46 дипломов участников.</a:t>
            </a:r>
            <a:endParaRPr lang="ru-RU" sz="11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В конкурсах и конференциях:</a:t>
            </a:r>
            <a:endParaRPr lang="ru-RU" sz="11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9 дипломов </a:t>
            </a:r>
            <a:r>
              <a:rPr lang="en-US" sz="1600" dirty="0">
                <a:latin typeface="Times New Roman"/>
                <a:ea typeface="Calibri"/>
                <a:cs typeface="Times New Roman"/>
              </a:rPr>
              <a:t>I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степени, 1 диплом </a:t>
            </a:r>
            <a:r>
              <a:rPr lang="en-US" sz="1600" dirty="0">
                <a:latin typeface="Times New Roman"/>
                <a:ea typeface="Calibri"/>
                <a:cs typeface="Times New Roman"/>
              </a:rPr>
              <a:t>II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степени, 2 диплома – </a:t>
            </a:r>
            <a:r>
              <a:rPr lang="en-US" sz="1600" dirty="0">
                <a:latin typeface="Times New Roman"/>
                <a:ea typeface="Calibri"/>
                <a:cs typeface="Times New Roman"/>
              </a:rPr>
              <a:t>III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 степени, 15 сертификатов участника.</a:t>
            </a:r>
            <a:endParaRPr lang="ru-RU" sz="1100" dirty="0">
              <a:ea typeface="Calibri"/>
              <a:cs typeface="Times New Roman"/>
            </a:endParaRPr>
          </a:p>
          <a:p>
            <a:pPr marL="0" lvl="0" indent="0" algn="just" fontAlgn="base">
              <a:spcAft>
                <a:spcPct val="0"/>
              </a:spcAft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85800"/>
            <a:ext cx="8001000" cy="5716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0" indent="-11430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Методическая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- Разработала рабочие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программы и учебно-методические комплексы по учебным дисциплинам: «История», «Обществознание», «Обществознание (включая экономику и право)», «Основы философии», «Основы социологии и политологии» для обучающихся специальности 35.02.05  Агрономия, 35.02.07 Механизация сельского хозяйства, 40.02.01 Право и организация социального обеспечения, 09.02.05 Прикладная информатика (по отраслям), 38.02.02 Страховое дело (по отраслям), 35.02.06 Технология производства и переработки сельскохозяйственной продукции, 23.02.03 Техническое обслуживание и ремонт автомобильного транспорта, 21.02.05 Земельно-имущественные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отношения.</a:t>
            </a:r>
            <a:endParaRPr lang="ru-RU" sz="11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- Разработала методические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указания для самостоятельных и для проведения практических работ по учебным дисциплинам «История», «Обществознание», «Обществознание (включая экономику и право)», «Основы философии», «Основы социологии и политологии» для обучающихся специальности 35.02.05  Агрономия, 35.02.07 Механизация сельского хозяйства, 40.02.01 Право и организация социального обеспечения, 09.02.05 Прикладная информатика (по отраслям), 38.02.02 Страховое дело (по отраслям), 35.02.06 Технология производства и переработки сельскохозяйственной продукции, 23.02.03 Техническое обслуживание и ремонт автомобильного транспорта, 21.02.05 Земельно-имущественные отношения.</a:t>
            </a:r>
            <a:endParaRPr lang="ru-RU" sz="1100" dirty="0">
              <a:ea typeface="Calibri"/>
              <a:cs typeface="Times New Roman"/>
            </a:endParaRPr>
          </a:p>
          <a:p>
            <a:pPr marL="1143000" lvl="0" indent="-114300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85800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0" indent="-114300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674914"/>
            <a:ext cx="7924800" cy="5076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профессионального уровня и методического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мастерства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Прошла курсы повышения квалификации: в  Тамбовском областном государственном образовательном автономном учреждении дополнительного профессионального образования «Институт повышения квалификации работников образования» по дополнительной профессиональной программе «Проектирование образовательного процесса в условиях реализации ФГОС» в 2015 г.</a:t>
            </a:r>
            <a:endParaRPr lang="ru-RU" sz="1600" dirty="0">
              <a:ea typeface="Calibri"/>
              <a:cs typeface="Times New Roman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502604"/>
                </a:solidFill>
                <a:latin typeface="Times New Roman" pitchFamily="18" charset="0"/>
                <a:cs typeface="Times New Roman" pitchFamily="18" charset="0"/>
              </a:rPr>
              <a:t>Прошла обучение в Национальном Открытом Университете «</a:t>
            </a:r>
            <a:r>
              <a:rPr lang="ru-RU" sz="1600" dirty="0" err="1" smtClean="0">
                <a:solidFill>
                  <a:srgbClr val="502604"/>
                </a:solidFill>
                <a:latin typeface="Times New Roman" pitchFamily="18" charset="0"/>
                <a:cs typeface="Times New Roman" pitchFamily="18" charset="0"/>
              </a:rPr>
              <a:t>Интуит</a:t>
            </a:r>
            <a:r>
              <a:rPr lang="ru-RU" sz="1600" dirty="0" smtClean="0">
                <a:solidFill>
                  <a:srgbClr val="502604"/>
                </a:solidFill>
                <a:latin typeface="Times New Roman" pitchFamily="18" charset="0"/>
                <a:cs typeface="Times New Roman" pitchFamily="18" charset="0"/>
              </a:rPr>
              <a:t>» по курсу «История России» в 2018 г.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 smtClean="0">
              <a:solidFill>
                <a:srgbClr val="50260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502604"/>
                </a:solidFill>
                <a:latin typeface="Times New Roman" pitchFamily="18" charset="0"/>
                <a:cs typeface="Times New Roman" pitchFamily="18" charset="0"/>
              </a:rPr>
              <a:t>Прошла обучение в Национальном Открытом Университете «</a:t>
            </a:r>
            <a:r>
              <a:rPr lang="ru-RU" sz="1600" dirty="0" err="1">
                <a:solidFill>
                  <a:srgbClr val="502604"/>
                </a:solidFill>
                <a:latin typeface="Times New Roman" pitchFamily="18" charset="0"/>
                <a:cs typeface="Times New Roman" pitchFamily="18" charset="0"/>
              </a:rPr>
              <a:t>Интуит</a:t>
            </a:r>
            <a:r>
              <a:rPr lang="ru-RU" sz="1600" dirty="0">
                <a:solidFill>
                  <a:srgbClr val="502604"/>
                </a:solidFill>
                <a:latin typeface="Times New Roman" pitchFamily="18" charset="0"/>
                <a:cs typeface="Times New Roman" pitchFamily="18" charset="0"/>
              </a:rPr>
              <a:t>» по курсу «История </a:t>
            </a:r>
            <a:r>
              <a:rPr lang="ru-RU" sz="1600" dirty="0" smtClean="0">
                <a:solidFill>
                  <a:srgbClr val="502604"/>
                </a:solidFill>
                <a:latin typeface="Times New Roman" pitchFamily="18" charset="0"/>
                <a:cs typeface="Times New Roman" pitchFamily="18" charset="0"/>
              </a:rPr>
              <a:t>философии» </a:t>
            </a:r>
            <a:r>
              <a:rPr lang="ru-RU" sz="1600" dirty="0">
                <a:solidFill>
                  <a:srgbClr val="502604"/>
                </a:solidFill>
                <a:latin typeface="Times New Roman" pitchFamily="18" charset="0"/>
                <a:cs typeface="Times New Roman" pitchFamily="18" charset="0"/>
              </a:rPr>
              <a:t>в 2018 г. </a:t>
            </a:r>
            <a:endParaRPr lang="ru-RU" sz="1600" dirty="0" smtClean="0">
              <a:solidFill>
                <a:srgbClr val="50260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5026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Награждена Почетной грамотой – победитель в номинации «Верность книге и библиотеке» за любовь к чтению, готовность прийти на помощь и принять самое активное участие в жизни библиотеки». </a:t>
            </a:r>
            <a:endParaRPr lang="ru-RU" sz="1100" dirty="0">
              <a:ea typeface="Calibri"/>
              <a:cs typeface="Times New Roman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5026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615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Анечка</cp:lastModifiedBy>
  <cp:revision>100</cp:revision>
  <dcterms:created xsi:type="dcterms:W3CDTF">2013-10-20T14:54:06Z</dcterms:created>
  <dcterms:modified xsi:type="dcterms:W3CDTF">2018-03-17T19:06:10Z</dcterms:modified>
</cp:coreProperties>
</file>