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58" r:id="rId5"/>
    <p:sldId id="257" r:id="rId6"/>
    <p:sldId id="263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1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7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1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58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3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4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0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6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6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6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4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8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3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4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F587-0129-492A-B986-C7F23144D7D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A794-765E-4480-9F8C-CFED7ED6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16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4509" y="0"/>
            <a:ext cx="10820400" cy="2376974"/>
          </a:xfrm>
        </p:spPr>
        <p:txBody>
          <a:bodyPr/>
          <a:lstStyle/>
          <a:p>
            <a:r>
              <a:rPr lang="ru-RU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Обзор журнала «Нефтяное хозяйство»</a:t>
            </a:r>
            <a:endParaRPr lang="ru-RU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3091" y="4047838"/>
            <a:ext cx="4627418" cy="1674090"/>
          </a:xfrm>
        </p:spPr>
        <p:txBody>
          <a:bodyPr/>
          <a:lstStyle/>
          <a:p>
            <a:r>
              <a:rPr lang="ru-RU" dirty="0" smtClean="0"/>
              <a:t>Выполнили: Павлова Диана, Рейн Валерия, Рогожникова Ольга.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479" l="1667" r="97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43492">
            <a:off x="2103582" y="2582943"/>
            <a:ext cx="3452911" cy="46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34" y="457200"/>
            <a:ext cx="5249334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Нефтяно́е</a:t>
            </a:r>
            <a:r>
              <a:rPr lang="ru-RU" dirty="0"/>
              <a:t> </a:t>
            </a:r>
            <a:r>
              <a:rPr lang="ru-RU" dirty="0" err="1"/>
              <a:t>хозя́йство</a:t>
            </a:r>
            <a:r>
              <a:rPr lang="ru-RU" dirty="0"/>
              <a:t>» — российский научно-технический и производственный журнал. Издаётся с 1920 года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Журнал включён в Российский индекс научного цитирования (РИНЦ)[источник не указан 321 день] и международную систему цитирования </a:t>
            </a:r>
            <a:r>
              <a:rPr lang="ru-RU" dirty="0" err="1" smtClean="0"/>
              <a:t>Scopus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Специализация: Науки о </a:t>
            </a:r>
            <a:r>
              <a:rPr lang="ru-RU" dirty="0" smtClean="0"/>
              <a:t>Земле, Химические науки</a:t>
            </a:r>
          </a:p>
          <a:p>
            <a:pPr marL="0" indent="0">
              <a:buNone/>
            </a:pPr>
            <a:r>
              <a:rPr lang="ru-RU" dirty="0"/>
              <a:t>Тематика: экономика и право, техника и технология бурения скважин, охрана окружающей среды, нефтепромысловое оборудование, информационные технологии в нефтяной промышленности и др.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03" t="26574" r="3647" b="4908"/>
          <a:stretch/>
        </p:blipFill>
        <p:spPr>
          <a:xfrm>
            <a:off x="5367868" y="457200"/>
            <a:ext cx="6668163" cy="4487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0771" y="5072896"/>
            <a:ext cx="66512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Несмотря на научно-техническую направленность журнала, в нем всегда существовали рубрики «Из истории развития нефтяной промышленности»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255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608667"/>
            <a:ext cx="9228668" cy="500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сферу деятельности журнала входит организация конференций, семинаров, круглых столов по проблемам отрасли. Имеется опыт организации конференций за рубежом.</a:t>
            </a:r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/>
              <a:t>заслуги в развитии топливно-энергетического комплекса коллектив научно-технического журнала «Нефтяное хозяйство» награжден почетной грамотой Министерства промышленности и энергетики РФ (Приказ  № 1457п от 28 октября 2005 г.). </a:t>
            </a:r>
          </a:p>
          <a:p>
            <a:pPr marL="0" indent="0">
              <a:buNone/>
            </a:pPr>
            <a:r>
              <a:rPr lang="ru-RU" dirty="0" smtClean="0"/>
              <a:t>Решением </a:t>
            </a:r>
            <a:r>
              <a:rPr lang="ru-RU" dirty="0"/>
              <a:t>Президиума Российской академии естественных наук №266 от 10.11.2015 коллектив научно-технического и производственного журнала "Нефтяное хозяйство" награжден Почетным дипломом и Почетным знаком "Звезда Успеха" за высокие научные достижения.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0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9982" y="4572000"/>
            <a:ext cx="2326218" cy="2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8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801" y="27052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Издательство</a:t>
            </a:r>
            <a:endParaRPr lang="ru-RU" sz="48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1766456"/>
            <a:ext cx="4443844" cy="4994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1993 г. ЗАО "Издательство "Нефтяное хозяйство" помимо журнала выпускает также юбилейные и подарочные книги и альбомы, издает монографии и мемуарные произведения, сборники научных трудов, специализированные атласы. </a:t>
            </a:r>
            <a:r>
              <a:rPr lang="ru-RU" dirty="0" smtClean="0"/>
              <a:t>Их Издательство </a:t>
            </a:r>
            <a:r>
              <a:rPr lang="ru-RU" dirty="0"/>
              <a:t>ориентировано на создание произведений высокой научно-редакторской подготовки и качественного полиграфического исполнения.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191" y="1563553"/>
            <a:ext cx="2033012" cy="2550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491" y="1423695"/>
            <a:ext cx="2000254" cy="2690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767" y="1583407"/>
            <a:ext cx="2029392" cy="2680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461" y="4263737"/>
            <a:ext cx="1847280" cy="2675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699" y="4152156"/>
            <a:ext cx="1951465" cy="26088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1927" y="4278021"/>
            <a:ext cx="2041818" cy="26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1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878" y="4556628"/>
            <a:ext cx="8645255" cy="41362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Ежемесячный научно-технический и производственный журнал «Нефтяное хозяйство» освещает все проблемы нефтегазовой отрасли на высоком профессиональном уровне.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Выпусков </a:t>
            </a:r>
            <a:r>
              <a:rPr lang="ru-RU" dirty="0"/>
              <a:t>в </a:t>
            </a:r>
            <a:r>
              <a:rPr lang="ru-RU" dirty="0" smtClean="0"/>
              <a:t>год-12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Статей в </a:t>
            </a:r>
            <a:r>
              <a:rPr lang="ru-RU" dirty="0" smtClean="0"/>
              <a:t>выпуске-35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1011">
            <a:off x="7125516" y="-329004"/>
            <a:ext cx="4429474" cy="51027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01" y="1"/>
            <a:ext cx="3159799" cy="44447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42" y="0"/>
            <a:ext cx="3240939" cy="45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Всего статей	</a:t>
            </a:r>
            <a:r>
              <a:rPr lang="ru-RU" dirty="0" smtClean="0"/>
              <a:t>-7446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настоящее </a:t>
            </a:r>
            <a:r>
              <a:rPr lang="ru-RU" dirty="0" smtClean="0"/>
              <a:t>время-выходит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Всего выпусков-371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Полных текстов-6565</a:t>
            </a:r>
          </a:p>
          <a:p>
            <a:pPr marL="0" indent="0">
              <a:buNone/>
            </a:pPr>
            <a:r>
              <a:rPr lang="ru-RU" dirty="0"/>
              <a:t>Тираж	</a:t>
            </a:r>
            <a:r>
              <a:rPr lang="ru-RU" dirty="0" smtClean="0"/>
              <a:t>-5000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9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35" y="1557365"/>
            <a:ext cx="2816596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5" y="3618806"/>
            <a:ext cx="2773920" cy="1738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33" y="2872571"/>
            <a:ext cx="3015219" cy="1492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3573" y="679247"/>
            <a:ext cx="7404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Участники издания журнала:</a:t>
            </a:r>
            <a:endParaRPr lang="ru-RU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 descr="&lt;strong&gt;ГазПромНефть&lt;/strong&gt; Вакансии,Работа вахтой,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0" y="3695526"/>
            <a:ext cx="3566583" cy="3324192"/>
          </a:xfrm>
          <a:prstGeom prst="rect">
            <a:avLst/>
          </a:prstGeom>
        </p:spPr>
      </p:pic>
      <p:pic>
        <p:nvPicPr>
          <p:cNvPr id="9" name="Рисунок 8" descr="Будь в тренде!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93" y="1680890"/>
            <a:ext cx="2880360" cy="1624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-1256" t="23692" r="1256" b="19948"/>
          <a:stretch/>
        </p:blipFill>
        <p:spPr>
          <a:xfrm>
            <a:off x="3435893" y="1624784"/>
            <a:ext cx="2999859" cy="101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1135" y="3699025"/>
            <a:ext cx="2171700" cy="2105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2537" y="3695526"/>
            <a:ext cx="2124075" cy="21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7824" y="1680890"/>
            <a:ext cx="1624584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3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79175" y="696640"/>
            <a:ext cx="8610600" cy="1293028"/>
          </a:xfrm>
        </p:spPr>
        <p:txBody>
          <a:bodyPr/>
          <a:lstStyle/>
          <a:p>
            <a:r>
              <a:rPr lang="ru-RU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Рубрикация</a:t>
            </a:r>
            <a:endParaRPr lang="ru-RU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690256"/>
            <a:ext cx="11388436" cy="5070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Основные рубрики журнала:</a:t>
            </a:r>
          </a:p>
          <a:p>
            <a:pPr marL="0" indent="0">
              <a:buNone/>
            </a:pPr>
            <a:r>
              <a:rPr lang="ru-RU" dirty="0"/>
              <a:t>- новости нефтегазовых компаний;</a:t>
            </a:r>
          </a:p>
          <a:p>
            <a:pPr marL="0" indent="0">
              <a:buNone/>
            </a:pPr>
            <a:r>
              <a:rPr lang="ru-RU" dirty="0"/>
              <a:t>- нефтяная и газовая промышленность;</a:t>
            </a:r>
          </a:p>
          <a:p>
            <a:pPr marL="0" indent="0">
              <a:buNone/>
            </a:pPr>
            <a:r>
              <a:rPr lang="ru-RU" dirty="0"/>
              <a:t>- экономика, управление, право;</a:t>
            </a:r>
          </a:p>
          <a:p>
            <a:pPr marL="0" indent="0">
              <a:buNone/>
            </a:pPr>
            <a:r>
              <a:rPr lang="ru-RU" dirty="0"/>
              <a:t>- геология и геолого-разведочные работы;</a:t>
            </a:r>
          </a:p>
          <a:p>
            <a:pPr marL="0" indent="0">
              <a:buNone/>
            </a:pPr>
            <a:r>
              <a:rPr lang="ru-RU" dirty="0"/>
              <a:t>- бурение;</a:t>
            </a:r>
          </a:p>
          <a:p>
            <a:pPr marL="0" indent="0">
              <a:buNone/>
            </a:pPr>
            <a:r>
              <a:rPr lang="ru-RU" dirty="0"/>
              <a:t>- разработка и эксплуатация нефтяных месторождений;</a:t>
            </a:r>
          </a:p>
          <a:p>
            <a:pPr marL="0" indent="0">
              <a:buNone/>
            </a:pPr>
            <a:r>
              <a:rPr lang="ru-RU" dirty="0"/>
              <a:t>- проектирование и обустройство месторождений;</a:t>
            </a:r>
          </a:p>
          <a:p>
            <a:pPr marL="0" indent="0">
              <a:buNone/>
            </a:pPr>
            <a:r>
              <a:rPr lang="ru-RU" dirty="0"/>
              <a:t>- техника и технологии добычи нефти;</a:t>
            </a:r>
          </a:p>
          <a:p>
            <a:pPr marL="0" indent="0">
              <a:buNone/>
            </a:pPr>
            <a:r>
              <a:rPr lang="ru-RU" dirty="0"/>
              <a:t>- нефтепромысловое оборудование;</a:t>
            </a:r>
          </a:p>
          <a:p>
            <a:pPr marL="0" indent="0">
              <a:buNone/>
            </a:pPr>
            <a:r>
              <a:rPr lang="ru-RU" dirty="0"/>
              <a:t>- транспорт и подготовка нефти;</a:t>
            </a:r>
          </a:p>
          <a:p>
            <a:pPr marL="0" indent="0">
              <a:buNone/>
            </a:pPr>
            <a:r>
              <a:rPr lang="ru-RU" dirty="0"/>
              <a:t>- экологическая и промышленная безопасность;</a:t>
            </a:r>
          </a:p>
          <a:p>
            <a:pPr marL="0" indent="0">
              <a:buNone/>
            </a:pPr>
            <a:r>
              <a:rPr lang="ru-RU" dirty="0"/>
              <a:t>- информационные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0910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159</TotalTime>
  <Words>344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След самолета</vt:lpstr>
      <vt:lpstr>Обзор журнала «Нефтяное хозяйство»</vt:lpstr>
      <vt:lpstr>Презентация PowerPoint</vt:lpstr>
      <vt:lpstr>Презентация PowerPoint</vt:lpstr>
      <vt:lpstr>Издательство</vt:lpstr>
      <vt:lpstr>Презентация PowerPoint</vt:lpstr>
      <vt:lpstr>Презентация PowerPoint</vt:lpstr>
      <vt:lpstr>Презентация PowerPoint</vt:lpstr>
      <vt:lpstr>Рубрикация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журнала «Нефтяное хозяйство»</dc:title>
  <dc:creator>Диана Павлова</dc:creator>
  <cp:lastModifiedBy>Диана Павлова</cp:lastModifiedBy>
  <cp:revision>12</cp:revision>
  <dcterms:created xsi:type="dcterms:W3CDTF">2018-10-22T07:55:36Z</dcterms:created>
  <dcterms:modified xsi:type="dcterms:W3CDTF">2018-10-22T16:50:05Z</dcterms:modified>
</cp:coreProperties>
</file>